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3" r:id="rId4"/>
    <p:sldId id="262" r:id="rId5"/>
    <p:sldId id="273" r:id="rId6"/>
    <p:sldId id="264" r:id="rId7"/>
    <p:sldId id="268" r:id="rId8"/>
    <p:sldId id="274" r:id="rId9"/>
    <p:sldId id="27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l Hasbrouck" initials="JH" lastIdx="1" clrIdx="0">
    <p:extLst>
      <p:ext uri="{19B8F6BF-5375-455C-9EA6-DF929625EA0E}">
        <p15:presenceInfo xmlns:p15="http://schemas.microsoft.com/office/powerpoint/2012/main" userId="d71f2af46e2b8d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80705" autoAdjust="0"/>
  </p:normalViewPr>
  <p:slideViewPr>
    <p:cSldViewPr snapToGrid="0">
      <p:cViewPr varScale="1">
        <p:scale>
          <a:sx n="64" d="100"/>
          <a:sy n="64" d="100"/>
        </p:scale>
        <p:origin x="9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2C049B-922B-431F-B437-11643AEADD4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FB08EF-C726-470E-ABBC-EF2C3137DB63}">
      <dgm:prSet phldrT="[Text]"/>
      <dgm:spPr/>
      <dgm:t>
        <a:bodyPr/>
        <a:lstStyle/>
        <a:p>
          <a:r>
            <a:rPr lang="en-US" dirty="0" smtClean="0"/>
            <a:t>The Stern finance courses</a:t>
          </a:r>
          <a:endParaRPr lang="en-US" dirty="0"/>
        </a:p>
      </dgm:t>
    </dgm:pt>
    <dgm:pt modelId="{FD3F1F94-FED5-4DD1-B730-1A115F021CEA}" type="parTrans" cxnId="{7F484713-EF5E-4B14-B0A7-48120BF61F5A}">
      <dgm:prSet/>
      <dgm:spPr/>
      <dgm:t>
        <a:bodyPr/>
        <a:lstStyle/>
        <a:p>
          <a:endParaRPr lang="en-US"/>
        </a:p>
      </dgm:t>
    </dgm:pt>
    <dgm:pt modelId="{2CE3271C-FF94-43AF-ABEB-03CA2013FE53}" type="sibTrans" cxnId="{7F484713-EF5E-4B14-B0A7-48120BF61F5A}">
      <dgm:prSet/>
      <dgm:spPr/>
      <dgm:t>
        <a:bodyPr/>
        <a:lstStyle/>
        <a:p>
          <a:endParaRPr lang="en-US"/>
        </a:p>
      </dgm:t>
    </dgm:pt>
    <dgm:pt modelId="{9C846D1B-554F-4DE2-820D-1DC9D9F4EAA2}">
      <dgm:prSet phldrT="[Text]"/>
      <dgm:spPr/>
      <dgm:t>
        <a:bodyPr/>
        <a:lstStyle/>
        <a:p>
          <a:r>
            <a:rPr lang="en-US" dirty="0" smtClean="0"/>
            <a:t>Foundations of finance</a:t>
          </a:r>
          <a:endParaRPr lang="en-US" dirty="0"/>
        </a:p>
      </dgm:t>
    </dgm:pt>
    <dgm:pt modelId="{1ED9B1F3-81D2-4FDE-BC67-F445E8560235}" type="parTrans" cxnId="{33640FA7-0B9A-4E45-94B6-A851668D3973}">
      <dgm:prSet/>
      <dgm:spPr/>
      <dgm:t>
        <a:bodyPr/>
        <a:lstStyle/>
        <a:p>
          <a:endParaRPr lang="en-US"/>
        </a:p>
      </dgm:t>
    </dgm:pt>
    <dgm:pt modelId="{C4967D1E-E0A0-4549-97E3-FE95BE16F531}" type="sibTrans" cxnId="{33640FA7-0B9A-4E45-94B6-A851668D3973}">
      <dgm:prSet/>
      <dgm:spPr/>
      <dgm:t>
        <a:bodyPr/>
        <a:lstStyle/>
        <a:p>
          <a:endParaRPr lang="en-US"/>
        </a:p>
      </dgm:t>
    </dgm:pt>
    <dgm:pt modelId="{5834BF22-7715-4DFD-AA40-A72058600453}">
      <dgm:prSet phldrT="[Text]"/>
      <dgm:spPr/>
      <dgm:t>
        <a:bodyPr/>
        <a:lstStyle/>
        <a:p>
          <a:r>
            <a:rPr lang="en-US" dirty="0" smtClean="0"/>
            <a:t>Corporate finance</a:t>
          </a:r>
          <a:endParaRPr lang="en-US" dirty="0"/>
        </a:p>
      </dgm:t>
    </dgm:pt>
    <dgm:pt modelId="{9D4724FC-EF2E-491C-B565-4BB5CCC0A3EA}" type="parTrans" cxnId="{26B857D3-54A9-4DAD-A3E1-C4E58C3A5751}">
      <dgm:prSet/>
      <dgm:spPr/>
      <dgm:t>
        <a:bodyPr/>
        <a:lstStyle/>
        <a:p>
          <a:endParaRPr lang="en-US"/>
        </a:p>
      </dgm:t>
    </dgm:pt>
    <dgm:pt modelId="{FA5A0EDE-9BBA-4B9D-8379-9B425A3A8E5F}" type="sibTrans" cxnId="{26B857D3-54A9-4DAD-A3E1-C4E58C3A5751}">
      <dgm:prSet/>
      <dgm:spPr/>
      <dgm:t>
        <a:bodyPr/>
        <a:lstStyle/>
        <a:p>
          <a:endParaRPr lang="en-US"/>
        </a:p>
      </dgm:t>
    </dgm:pt>
    <dgm:pt modelId="{7C3D9E5C-BC12-424E-B4EE-1FA5291BD457}">
      <dgm:prSet/>
      <dgm:spPr/>
      <dgm:t>
        <a:bodyPr/>
        <a:lstStyle/>
        <a:p>
          <a:r>
            <a:rPr lang="en-US" dirty="0" smtClean="0"/>
            <a:t>Mergers and acquisitions</a:t>
          </a:r>
          <a:endParaRPr lang="en-US" dirty="0"/>
        </a:p>
      </dgm:t>
    </dgm:pt>
    <dgm:pt modelId="{3BC833DE-6544-4F65-AD52-C6D874F38302}" type="parTrans" cxnId="{829607D1-DDD5-4232-992F-F1B1B76BD18F}">
      <dgm:prSet/>
      <dgm:spPr/>
      <dgm:t>
        <a:bodyPr/>
        <a:lstStyle/>
        <a:p>
          <a:endParaRPr lang="en-US"/>
        </a:p>
      </dgm:t>
    </dgm:pt>
    <dgm:pt modelId="{5517EAE2-7568-495A-9A5B-D326E2E703DA}" type="sibTrans" cxnId="{829607D1-DDD5-4232-992F-F1B1B76BD18F}">
      <dgm:prSet/>
      <dgm:spPr/>
      <dgm:t>
        <a:bodyPr/>
        <a:lstStyle/>
        <a:p>
          <a:endParaRPr lang="en-US"/>
        </a:p>
      </dgm:t>
    </dgm:pt>
    <dgm:pt modelId="{53199838-EE7F-4714-BDB3-1AF8A18AB96E}">
      <dgm:prSet/>
      <dgm:spPr/>
      <dgm:t>
        <a:bodyPr/>
        <a:lstStyle/>
        <a:p>
          <a:r>
            <a:rPr lang="en-US" dirty="0" smtClean="0"/>
            <a:t>Debt instruments</a:t>
          </a:r>
          <a:endParaRPr lang="en-US" dirty="0"/>
        </a:p>
      </dgm:t>
    </dgm:pt>
    <dgm:pt modelId="{A301042D-BEBC-426C-A86C-1F4CD6964E14}" type="parTrans" cxnId="{244E8F1A-7D7C-4D81-B0A8-BF15CAD3FEDF}">
      <dgm:prSet/>
      <dgm:spPr/>
      <dgm:t>
        <a:bodyPr/>
        <a:lstStyle/>
        <a:p>
          <a:endParaRPr lang="en-US"/>
        </a:p>
      </dgm:t>
    </dgm:pt>
    <dgm:pt modelId="{6BC952EE-DCB8-41D1-B91E-D203785013E0}" type="sibTrans" cxnId="{244E8F1A-7D7C-4D81-B0A8-BF15CAD3FEDF}">
      <dgm:prSet/>
      <dgm:spPr/>
      <dgm:t>
        <a:bodyPr/>
        <a:lstStyle/>
        <a:p>
          <a:endParaRPr lang="en-US"/>
        </a:p>
      </dgm:t>
    </dgm:pt>
    <dgm:pt modelId="{4F0BBEEF-3EBE-4243-AF47-855771D8885C}">
      <dgm:prSet/>
      <dgm:spPr/>
      <dgm:t>
        <a:bodyPr/>
        <a:lstStyle/>
        <a:p>
          <a:r>
            <a:rPr lang="en-US" dirty="0" smtClean="0"/>
            <a:t>Equity valuation</a:t>
          </a:r>
          <a:endParaRPr lang="en-US" dirty="0"/>
        </a:p>
      </dgm:t>
    </dgm:pt>
    <dgm:pt modelId="{D7525309-CC72-416E-A6E7-95E92A4D8A9B}" type="parTrans" cxnId="{284D54BC-3269-4874-AAA5-546B9E40E0DC}">
      <dgm:prSet/>
      <dgm:spPr/>
      <dgm:t>
        <a:bodyPr/>
        <a:lstStyle/>
        <a:p>
          <a:endParaRPr lang="en-US"/>
        </a:p>
      </dgm:t>
    </dgm:pt>
    <dgm:pt modelId="{DB1CE46B-E5F5-4BA2-B5A6-31B6735CBF99}" type="sibTrans" cxnId="{284D54BC-3269-4874-AAA5-546B9E40E0DC}">
      <dgm:prSet/>
      <dgm:spPr/>
      <dgm:t>
        <a:bodyPr/>
        <a:lstStyle/>
        <a:p>
          <a:endParaRPr lang="en-US"/>
        </a:p>
      </dgm:t>
    </dgm:pt>
    <dgm:pt modelId="{15ABC90D-49C0-42BD-B4AC-0B6FD7EFDE2B}">
      <dgm:prSet/>
      <dgm:spPr/>
      <dgm:t>
        <a:bodyPr/>
        <a:lstStyle/>
        <a:p>
          <a:r>
            <a:rPr lang="en-US" dirty="0" smtClean="0"/>
            <a:t>Futures and options</a:t>
          </a:r>
          <a:endParaRPr lang="en-US" dirty="0"/>
        </a:p>
      </dgm:t>
    </dgm:pt>
    <dgm:pt modelId="{CB009EB7-DCE3-4699-857A-53749CD92362}" type="parTrans" cxnId="{EA7B7D3B-F84A-469C-BCFC-8A587DDDFBFE}">
      <dgm:prSet/>
      <dgm:spPr/>
      <dgm:t>
        <a:bodyPr/>
        <a:lstStyle/>
        <a:p>
          <a:endParaRPr lang="en-US"/>
        </a:p>
      </dgm:t>
    </dgm:pt>
    <dgm:pt modelId="{E507B2EB-431D-4EF4-A3E5-B94B05921FE3}" type="sibTrans" cxnId="{EA7B7D3B-F84A-469C-BCFC-8A587DDDFBFE}">
      <dgm:prSet/>
      <dgm:spPr/>
      <dgm:t>
        <a:bodyPr/>
        <a:lstStyle/>
        <a:p>
          <a:endParaRPr lang="en-US"/>
        </a:p>
      </dgm:t>
    </dgm:pt>
    <dgm:pt modelId="{16CAAD74-4F07-46C4-BC75-8B3EF923DA58}">
      <dgm:prSet/>
      <dgm:spPr/>
      <dgm:t>
        <a:bodyPr/>
        <a:lstStyle/>
        <a:p>
          <a:r>
            <a:rPr lang="en-US" dirty="0" smtClean="0"/>
            <a:t>Investment banking</a:t>
          </a:r>
          <a:endParaRPr lang="en-US" dirty="0"/>
        </a:p>
      </dgm:t>
    </dgm:pt>
    <dgm:pt modelId="{D6C648F3-03F4-4756-82AE-F076B5122469}" type="parTrans" cxnId="{C9BB4C65-2C7A-4F26-8BB0-2268CA6267F6}">
      <dgm:prSet/>
      <dgm:spPr/>
      <dgm:t>
        <a:bodyPr/>
        <a:lstStyle/>
        <a:p>
          <a:endParaRPr lang="en-US"/>
        </a:p>
      </dgm:t>
    </dgm:pt>
    <dgm:pt modelId="{DFF7DA13-0BA7-4B88-B0AB-CC9D4372DAE5}" type="sibTrans" cxnId="{C9BB4C65-2C7A-4F26-8BB0-2268CA6267F6}">
      <dgm:prSet/>
      <dgm:spPr/>
      <dgm:t>
        <a:bodyPr/>
        <a:lstStyle/>
        <a:p>
          <a:endParaRPr lang="en-US"/>
        </a:p>
      </dgm:t>
    </dgm:pt>
    <dgm:pt modelId="{B3937F51-5AEE-4242-80EE-F4C0E3254426}" type="pres">
      <dgm:prSet presAssocID="{8F2C049B-922B-431F-B437-11643AEADD4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2AD7CE-5972-42FF-BDDD-B019B1A1481E}" type="pres">
      <dgm:prSet presAssocID="{AEFB08EF-C726-470E-ABBC-EF2C3137DB63}" presName="hierRoot1" presStyleCnt="0">
        <dgm:presLayoutVars>
          <dgm:hierBranch val="init"/>
        </dgm:presLayoutVars>
      </dgm:prSet>
      <dgm:spPr/>
    </dgm:pt>
    <dgm:pt modelId="{08074215-322C-4EC3-8A88-D5B7C4FBD9ED}" type="pres">
      <dgm:prSet presAssocID="{AEFB08EF-C726-470E-ABBC-EF2C3137DB63}" presName="rootComposite1" presStyleCnt="0"/>
      <dgm:spPr/>
    </dgm:pt>
    <dgm:pt modelId="{E69EDEC0-DDDF-4086-BB22-3CF0B4835BDA}" type="pres">
      <dgm:prSet presAssocID="{AEFB08EF-C726-470E-ABBC-EF2C3137DB63}" presName="rootText1" presStyleLbl="node0" presStyleIdx="0" presStyleCnt="1" custScaleX="2227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25F3A3-754A-4A77-9E24-8248CD5EFBA3}" type="pres">
      <dgm:prSet presAssocID="{AEFB08EF-C726-470E-ABBC-EF2C3137DB6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E6D351A-9C90-410B-B096-E9CAA5D2D36E}" type="pres">
      <dgm:prSet presAssocID="{AEFB08EF-C726-470E-ABBC-EF2C3137DB63}" presName="hierChild2" presStyleCnt="0"/>
      <dgm:spPr/>
    </dgm:pt>
    <dgm:pt modelId="{4053A26C-4BA6-4A8F-B39D-96480F21B32E}" type="pres">
      <dgm:prSet presAssocID="{1ED9B1F3-81D2-4FDE-BC67-F445E8560235}" presName="Name37" presStyleLbl="parChTrans1D2" presStyleIdx="0" presStyleCnt="2"/>
      <dgm:spPr/>
      <dgm:t>
        <a:bodyPr/>
        <a:lstStyle/>
        <a:p>
          <a:endParaRPr lang="en-US"/>
        </a:p>
      </dgm:t>
    </dgm:pt>
    <dgm:pt modelId="{015FB957-4C0B-4714-BB48-44E7F48C9A5E}" type="pres">
      <dgm:prSet presAssocID="{9C846D1B-554F-4DE2-820D-1DC9D9F4EAA2}" presName="hierRoot2" presStyleCnt="0">
        <dgm:presLayoutVars>
          <dgm:hierBranch val="init"/>
        </dgm:presLayoutVars>
      </dgm:prSet>
      <dgm:spPr/>
    </dgm:pt>
    <dgm:pt modelId="{EEA3A8D4-B617-494A-A838-D7E03D78A75E}" type="pres">
      <dgm:prSet presAssocID="{9C846D1B-554F-4DE2-820D-1DC9D9F4EAA2}" presName="rootComposite" presStyleCnt="0"/>
      <dgm:spPr/>
    </dgm:pt>
    <dgm:pt modelId="{F6AD254B-4ACA-456C-8B5D-91B85B71B914}" type="pres">
      <dgm:prSet presAssocID="{9C846D1B-554F-4DE2-820D-1DC9D9F4EAA2}" presName="rootText" presStyleLbl="node2" presStyleIdx="0" presStyleCnt="2" custScaleX="2152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234ECE-D4FC-40CC-B8DA-61D81B8F1970}" type="pres">
      <dgm:prSet presAssocID="{9C846D1B-554F-4DE2-820D-1DC9D9F4EAA2}" presName="rootConnector" presStyleLbl="node2" presStyleIdx="0" presStyleCnt="2"/>
      <dgm:spPr/>
      <dgm:t>
        <a:bodyPr/>
        <a:lstStyle/>
        <a:p>
          <a:endParaRPr lang="en-US"/>
        </a:p>
      </dgm:t>
    </dgm:pt>
    <dgm:pt modelId="{0F2916D6-5FE1-4DFB-B622-945C2E0E159E}" type="pres">
      <dgm:prSet presAssocID="{9C846D1B-554F-4DE2-820D-1DC9D9F4EAA2}" presName="hierChild4" presStyleCnt="0"/>
      <dgm:spPr/>
    </dgm:pt>
    <dgm:pt modelId="{17E8AA85-DAAF-42C8-940A-A085A7D93FBD}" type="pres">
      <dgm:prSet presAssocID="{A301042D-BEBC-426C-A86C-1F4CD6964E14}" presName="Name37" presStyleLbl="parChTrans1D3" presStyleIdx="0" presStyleCnt="5"/>
      <dgm:spPr/>
      <dgm:t>
        <a:bodyPr/>
        <a:lstStyle/>
        <a:p>
          <a:endParaRPr lang="en-US"/>
        </a:p>
      </dgm:t>
    </dgm:pt>
    <dgm:pt modelId="{B00BB02C-6394-4BFC-B8CF-8D5837C6508C}" type="pres">
      <dgm:prSet presAssocID="{53199838-EE7F-4714-BDB3-1AF8A18AB96E}" presName="hierRoot2" presStyleCnt="0">
        <dgm:presLayoutVars>
          <dgm:hierBranch val="init"/>
        </dgm:presLayoutVars>
      </dgm:prSet>
      <dgm:spPr/>
    </dgm:pt>
    <dgm:pt modelId="{BBF26545-3C2A-4A8C-AF13-4D3769571A27}" type="pres">
      <dgm:prSet presAssocID="{53199838-EE7F-4714-BDB3-1AF8A18AB96E}" presName="rootComposite" presStyleCnt="0"/>
      <dgm:spPr/>
    </dgm:pt>
    <dgm:pt modelId="{C06E4567-68AF-41CA-9350-57D77B85D45A}" type="pres">
      <dgm:prSet presAssocID="{53199838-EE7F-4714-BDB3-1AF8A18AB96E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417DCB-60B2-4052-9DE5-FFD5CEEF7392}" type="pres">
      <dgm:prSet presAssocID="{53199838-EE7F-4714-BDB3-1AF8A18AB96E}" presName="rootConnector" presStyleLbl="node3" presStyleIdx="0" presStyleCnt="5"/>
      <dgm:spPr/>
      <dgm:t>
        <a:bodyPr/>
        <a:lstStyle/>
        <a:p>
          <a:endParaRPr lang="en-US"/>
        </a:p>
      </dgm:t>
    </dgm:pt>
    <dgm:pt modelId="{A37AF416-DCBC-44BC-A1E3-02A089BDC6BC}" type="pres">
      <dgm:prSet presAssocID="{53199838-EE7F-4714-BDB3-1AF8A18AB96E}" presName="hierChild4" presStyleCnt="0"/>
      <dgm:spPr/>
    </dgm:pt>
    <dgm:pt modelId="{9E75C699-E340-4DAC-B210-4973BCA09DFF}" type="pres">
      <dgm:prSet presAssocID="{53199838-EE7F-4714-BDB3-1AF8A18AB96E}" presName="hierChild5" presStyleCnt="0"/>
      <dgm:spPr/>
    </dgm:pt>
    <dgm:pt modelId="{D1F6070D-AD79-4568-A986-E7CE962FED29}" type="pres">
      <dgm:prSet presAssocID="{D7525309-CC72-416E-A6E7-95E92A4D8A9B}" presName="Name37" presStyleLbl="parChTrans1D3" presStyleIdx="1" presStyleCnt="5"/>
      <dgm:spPr/>
      <dgm:t>
        <a:bodyPr/>
        <a:lstStyle/>
        <a:p>
          <a:endParaRPr lang="en-US"/>
        </a:p>
      </dgm:t>
    </dgm:pt>
    <dgm:pt modelId="{12C73212-E3B4-4DB8-8DAB-DAAE3EC214D3}" type="pres">
      <dgm:prSet presAssocID="{4F0BBEEF-3EBE-4243-AF47-855771D8885C}" presName="hierRoot2" presStyleCnt="0">
        <dgm:presLayoutVars>
          <dgm:hierBranch val="init"/>
        </dgm:presLayoutVars>
      </dgm:prSet>
      <dgm:spPr/>
    </dgm:pt>
    <dgm:pt modelId="{CE2F2F07-7C0B-4F6E-A9C2-05D3D5F3253F}" type="pres">
      <dgm:prSet presAssocID="{4F0BBEEF-3EBE-4243-AF47-855771D8885C}" presName="rootComposite" presStyleCnt="0"/>
      <dgm:spPr/>
    </dgm:pt>
    <dgm:pt modelId="{44F976D6-D54A-422F-A6B6-147A185228CB}" type="pres">
      <dgm:prSet presAssocID="{4F0BBEEF-3EBE-4243-AF47-855771D8885C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6D435E-CB20-4FB5-9D13-C7C0E8F6BAF2}" type="pres">
      <dgm:prSet presAssocID="{4F0BBEEF-3EBE-4243-AF47-855771D8885C}" presName="rootConnector" presStyleLbl="node3" presStyleIdx="1" presStyleCnt="5"/>
      <dgm:spPr/>
      <dgm:t>
        <a:bodyPr/>
        <a:lstStyle/>
        <a:p>
          <a:endParaRPr lang="en-US"/>
        </a:p>
      </dgm:t>
    </dgm:pt>
    <dgm:pt modelId="{AB256680-CB3C-4B0E-8BB7-BF7EA9B32CA6}" type="pres">
      <dgm:prSet presAssocID="{4F0BBEEF-3EBE-4243-AF47-855771D8885C}" presName="hierChild4" presStyleCnt="0"/>
      <dgm:spPr/>
    </dgm:pt>
    <dgm:pt modelId="{C94785F7-333B-4CD4-A52D-B488138C21F8}" type="pres">
      <dgm:prSet presAssocID="{4F0BBEEF-3EBE-4243-AF47-855771D8885C}" presName="hierChild5" presStyleCnt="0"/>
      <dgm:spPr/>
    </dgm:pt>
    <dgm:pt modelId="{C27621B2-FDFC-4E69-B694-2F9BFA175A21}" type="pres">
      <dgm:prSet presAssocID="{CB009EB7-DCE3-4699-857A-53749CD92362}" presName="Name37" presStyleLbl="parChTrans1D3" presStyleIdx="2" presStyleCnt="5"/>
      <dgm:spPr/>
      <dgm:t>
        <a:bodyPr/>
        <a:lstStyle/>
        <a:p>
          <a:endParaRPr lang="en-US"/>
        </a:p>
      </dgm:t>
    </dgm:pt>
    <dgm:pt modelId="{C538EA82-F7C3-4972-AA63-9984EDE844E6}" type="pres">
      <dgm:prSet presAssocID="{15ABC90D-49C0-42BD-B4AC-0B6FD7EFDE2B}" presName="hierRoot2" presStyleCnt="0">
        <dgm:presLayoutVars>
          <dgm:hierBranch val="init"/>
        </dgm:presLayoutVars>
      </dgm:prSet>
      <dgm:spPr/>
    </dgm:pt>
    <dgm:pt modelId="{7283BDF5-6449-4F5C-A63C-F2B55798DD76}" type="pres">
      <dgm:prSet presAssocID="{15ABC90D-49C0-42BD-B4AC-0B6FD7EFDE2B}" presName="rootComposite" presStyleCnt="0"/>
      <dgm:spPr/>
    </dgm:pt>
    <dgm:pt modelId="{34AAAEAF-55BB-49F3-A5B7-A4D507F62162}" type="pres">
      <dgm:prSet presAssocID="{15ABC90D-49C0-42BD-B4AC-0B6FD7EFDE2B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519A32-571E-4358-99A1-C449E4E487FD}" type="pres">
      <dgm:prSet presAssocID="{15ABC90D-49C0-42BD-B4AC-0B6FD7EFDE2B}" presName="rootConnector" presStyleLbl="node3" presStyleIdx="2" presStyleCnt="5"/>
      <dgm:spPr/>
      <dgm:t>
        <a:bodyPr/>
        <a:lstStyle/>
        <a:p>
          <a:endParaRPr lang="en-US"/>
        </a:p>
      </dgm:t>
    </dgm:pt>
    <dgm:pt modelId="{893F90CD-A4B8-4D95-A853-E21B0CA137C8}" type="pres">
      <dgm:prSet presAssocID="{15ABC90D-49C0-42BD-B4AC-0B6FD7EFDE2B}" presName="hierChild4" presStyleCnt="0"/>
      <dgm:spPr/>
    </dgm:pt>
    <dgm:pt modelId="{E8A20AD6-2121-40A6-ABB2-1F33023E1D7D}" type="pres">
      <dgm:prSet presAssocID="{15ABC90D-49C0-42BD-B4AC-0B6FD7EFDE2B}" presName="hierChild5" presStyleCnt="0"/>
      <dgm:spPr/>
    </dgm:pt>
    <dgm:pt modelId="{7887130A-682F-41B7-8851-C6F08EDAEB3F}" type="pres">
      <dgm:prSet presAssocID="{9C846D1B-554F-4DE2-820D-1DC9D9F4EAA2}" presName="hierChild5" presStyleCnt="0"/>
      <dgm:spPr/>
    </dgm:pt>
    <dgm:pt modelId="{4898C6B4-56A8-49B5-A9FE-DF49C93A01A3}" type="pres">
      <dgm:prSet presAssocID="{9D4724FC-EF2E-491C-B565-4BB5CCC0A3EA}" presName="Name37" presStyleLbl="parChTrans1D2" presStyleIdx="1" presStyleCnt="2"/>
      <dgm:spPr/>
      <dgm:t>
        <a:bodyPr/>
        <a:lstStyle/>
        <a:p>
          <a:endParaRPr lang="en-US"/>
        </a:p>
      </dgm:t>
    </dgm:pt>
    <dgm:pt modelId="{C806D7FB-9025-40E3-8C3C-1060A31B7626}" type="pres">
      <dgm:prSet presAssocID="{5834BF22-7715-4DFD-AA40-A72058600453}" presName="hierRoot2" presStyleCnt="0">
        <dgm:presLayoutVars>
          <dgm:hierBranch val="init"/>
        </dgm:presLayoutVars>
      </dgm:prSet>
      <dgm:spPr/>
    </dgm:pt>
    <dgm:pt modelId="{12A83853-AB45-4287-821F-243BC91C62C7}" type="pres">
      <dgm:prSet presAssocID="{5834BF22-7715-4DFD-AA40-A72058600453}" presName="rootComposite" presStyleCnt="0"/>
      <dgm:spPr/>
    </dgm:pt>
    <dgm:pt modelId="{D1EEF360-685E-4C87-BC26-2F92C8897D14}" type="pres">
      <dgm:prSet presAssocID="{5834BF22-7715-4DFD-AA40-A72058600453}" presName="rootText" presStyleLbl="node2" presStyleIdx="1" presStyleCnt="2" custScaleX="2230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357025-D9EB-4013-A930-3B7E67501764}" type="pres">
      <dgm:prSet presAssocID="{5834BF22-7715-4DFD-AA40-A72058600453}" presName="rootConnector" presStyleLbl="node2" presStyleIdx="1" presStyleCnt="2"/>
      <dgm:spPr/>
      <dgm:t>
        <a:bodyPr/>
        <a:lstStyle/>
        <a:p>
          <a:endParaRPr lang="en-US"/>
        </a:p>
      </dgm:t>
    </dgm:pt>
    <dgm:pt modelId="{26C9B154-5356-4894-9ABB-0C79AF2C2DEA}" type="pres">
      <dgm:prSet presAssocID="{5834BF22-7715-4DFD-AA40-A72058600453}" presName="hierChild4" presStyleCnt="0"/>
      <dgm:spPr/>
    </dgm:pt>
    <dgm:pt modelId="{40192588-9B74-4D34-8C4C-B822AD8CACDB}" type="pres">
      <dgm:prSet presAssocID="{3BC833DE-6544-4F65-AD52-C6D874F38302}" presName="Name37" presStyleLbl="parChTrans1D3" presStyleIdx="3" presStyleCnt="5" custSzX="542717"/>
      <dgm:spPr/>
      <dgm:t>
        <a:bodyPr/>
        <a:lstStyle/>
        <a:p>
          <a:endParaRPr lang="en-US"/>
        </a:p>
      </dgm:t>
    </dgm:pt>
    <dgm:pt modelId="{E006AEEE-5D17-404D-A2E6-3B2A2F09D18D}" type="pres">
      <dgm:prSet presAssocID="{7C3D9E5C-BC12-424E-B4EE-1FA5291BD457}" presName="hierRoot2" presStyleCnt="0">
        <dgm:presLayoutVars>
          <dgm:hierBranch val="init"/>
        </dgm:presLayoutVars>
      </dgm:prSet>
      <dgm:spPr/>
    </dgm:pt>
    <dgm:pt modelId="{8A2B58C0-EBA3-46AB-86FB-4DD9BBE6B523}" type="pres">
      <dgm:prSet presAssocID="{7C3D9E5C-BC12-424E-B4EE-1FA5291BD457}" presName="rootComposite" presStyleCnt="0"/>
      <dgm:spPr/>
    </dgm:pt>
    <dgm:pt modelId="{4962F365-30E5-4E91-BDCD-78F2015ABC30}" type="pres">
      <dgm:prSet presAssocID="{7C3D9E5C-BC12-424E-B4EE-1FA5291BD457}" presName="rootText" presStyleLbl="node3" presStyleIdx="3" presStyleCnt="5" custScaleX="1999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7132B8-C1BF-4EB5-A957-3E10E4B0C0A0}" type="pres">
      <dgm:prSet presAssocID="{7C3D9E5C-BC12-424E-B4EE-1FA5291BD457}" presName="rootConnector" presStyleLbl="node3" presStyleIdx="3" presStyleCnt="5"/>
      <dgm:spPr/>
      <dgm:t>
        <a:bodyPr/>
        <a:lstStyle/>
        <a:p>
          <a:endParaRPr lang="en-US"/>
        </a:p>
      </dgm:t>
    </dgm:pt>
    <dgm:pt modelId="{A880F0CE-CE06-47E5-8A1A-D86E28EB9806}" type="pres">
      <dgm:prSet presAssocID="{7C3D9E5C-BC12-424E-B4EE-1FA5291BD457}" presName="hierChild4" presStyleCnt="0"/>
      <dgm:spPr/>
    </dgm:pt>
    <dgm:pt modelId="{F1ECC790-D8B7-43B9-BE0F-299AFC076290}" type="pres">
      <dgm:prSet presAssocID="{7C3D9E5C-BC12-424E-B4EE-1FA5291BD457}" presName="hierChild5" presStyleCnt="0"/>
      <dgm:spPr/>
    </dgm:pt>
    <dgm:pt modelId="{81B2F150-C1FC-4754-9850-2E1072EC4CAC}" type="pres">
      <dgm:prSet presAssocID="{D6C648F3-03F4-4756-82AE-F076B5122469}" presName="Name37" presStyleLbl="parChTrans1D3" presStyleIdx="4" presStyleCnt="5" custSzX="542717"/>
      <dgm:spPr/>
      <dgm:t>
        <a:bodyPr/>
        <a:lstStyle/>
        <a:p>
          <a:endParaRPr lang="en-US"/>
        </a:p>
      </dgm:t>
    </dgm:pt>
    <dgm:pt modelId="{905E68EC-6A20-4FA8-B664-6A8B2DFA5724}" type="pres">
      <dgm:prSet presAssocID="{16CAAD74-4F07-46C4-BC75-8B3EF923DA58}" presName="hierRoot2" presStyleCnt="0">
        <dgm:presLayoutVars>
          <dgm:hierBranch val="init"/>
        </dgm:presLayoutVars>
      </dgm:prSet>
      <dgm:spPr/>
    </dgm:pt>
    <dgm:pt modelId="{CF8321F9-F2F2-4463-90FF-1B8E35C0D375}" type="pres">
      <dgm:prSet presAssocID="{16CAAD74-4F07-46C4-BC75-8B3EF923DA58}" presName="rootComposite" presStyleCnt="0"/>
      <dgm:spPr/>
    </dgm:pt>
    <dgm:pt modelId="{01712D13-37C9-4A63-B8C3-0B741F971505}" type="pres">
      <dgm:prSet presAssocID="{16CAAD74-4F07-46C4-BC75-8B3EF923DA58}" presName="rootText" presStyleLbl="node3" presStyleIdx="4" presStyleCnt="5" custScaleX="1999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463E64-90FF-4807-8411-0DC75CD16B2B}" type="pres">
      <dgm:prSet presAssocID="{16CAAD74-4F07-46C4-BC75-8B3EF923DA58}" presName="rootConnector" presStyleLbl="node3" presStyleIdx="4" presStyleCnt="5"/>
      <dgm:spPr/>
      <dgm:t>
        <a:bodyPr/>
        <a:lstStyle/>
        <a:p>
          <a:endParaRPr lang="en-US"/>
        </a:p>
      </dgm:t>
    </dgm:pt>
    <dgm:pt modelId="{A65B080B-3C02-4455-AD69-FC2AB471C9DC}" type="pres">
      <dgm:prSet presAssocID="{16CAAD74-4F07-46C4-BC75-8B3EF923DA58}" presName="hierChild4" presStyleCnt="0"/>
      <dgm:spPr/>
    </dgm:pt>
    <dgm:pt modelId="{A5DF6987-AA72-47DD-BC1A-F2A5379B438E}" type="pres">
      <dgm:prSet presAssocID="{16CAAD74-4F07-46C4-BC75-8B3EF923DA58}" presName="hierChild5" presStyleCnt="0"/>
      <dgm:spPr/>
    </dgm:pt>
    <dgm:pt modelId="{45717DB6-EF6F-4F27-A613-2782300F116D}" type="pres">
      <dgm:prSet presAssocID="{5834BF22-7715-4DFD-AA40-A72058600453}" presName="hierChild5" presStyleCnt="0"/>
      <dgm:spPr/>
    </dgm:pt>
    <dgm:pt modelId="{CCF672BC-3E74-4213-93A7-DDA4CEA6DD39}" type="pres">
      <dgm:prSet presAssocID="{AEFB08EF-C726-470E-ABBC-EF2C3137DB63}" presName="hierChild3" presStyleCnt="0"/>
      <dgm:spPr/>
    </dgm:pt>
  </dgm:ptLst>
  <dgm:cxnLst>
    <dgm:cxn modelId="{33640FA7-0B9A-4E45-94B6-A851668D3973}" srcId="{AEFB08EF-C726-470E-ABBC-EF2C3137DB63}" destId="{9C846D1B-554F-4DE2-820D-1DC9D9F4EAA2}" srcOrd="0" destOrd="0" parTransId="{1ED9B1F3-81D2-4FDE-BC67-F445E8560235}" sibTransId="{C4967D1E-E0A0-4549-97E3-FE95BE16F531}"/>
    <dgm:cxn modelId="{70678047-A81F-47E3-BDC0-0EE8C3E66691}" type="presOf" srcId="{53199838-EE7F-4714-BDB3-1AF8A18AB96E}" destId="{C06E4567-68AF-41CA-9350-57D77B85D45A}" srcOrd="0" destOrd="0" presId="urn:microsoft.com/office/officeart/2005/8/layout/orgChart1"/>
    <dgm:cxn modelId="{32112B8E-E03B-4E3D-8FFC-21BEBBD7671B}" type="presOf" srcId="{D6C648F3-03F4-4756-82AE-F076B5122469}" destId="{81B2F150-C1FC-4754-9850-2E1072EC4CAC}" srcOrd="0" destOrd="0" presId="urn:microsoft.com/office/officeart/2005/8/layout/orgChart1"/>
    <dgm:cxn modelId="{829607D1-DDD5-4232-992F-F1B1B76BD18F}" srcId="{5834BF22-7715-4DFD-AA40-A72058600453}" destId="{7C3D9E5C-BC12-424E-B4EE-1FA5291BD457}" srcOrd="0" destOrd="0" parTransId="{3BC833DE-6544-4F65-AD52-C6D874F38302}" sibTransId="{5517EAE2-7568-495A-9A5B-D326E2E703DA}"/>
    <dgm:cxn modelId="{5E03EDCF-2C51-4443-8ED3-ADAE7E799935}" type="presOf" srcId="{9D4724FC-EF2E-491C-B565-4BB5CCC0A3EA}" destId="{4898C6B4-56A8-49B5-A9FE-DF49C93A01A3}" srcOrd="0" destOrd="0" presId="urn:microsoft.com/office/officeart/2005/8/layout/orgChart1"/>
    <dgm:cxn modelId="{244E8F1A-7D7C-4D81-B0A8-BF15CAD3FEDF}" srcId="{9C846D1B-554F-4DE2-820D-1DC9D9F4EAA2}" destId="{53199838-EE7F-4714-BDB3-1AF8A18AB96E}" srcOrd="0" destOrd="0" parTransId="{A301042D-BEBC-426C-A86C-1F4CD6964E14}" sibTransId="{6BC952EE-DCB8-41D1-B91E-D203785013E0}"/>
    <dgm:cxn modelId="{06B35446-F660-4297-9435-D519D3BE757B}" type="presOf" srcId="{53199838-EE7F-4714-BDB3-1AF8A18AB96E}" destId="{D2417DCB-60B2-4052-9DE5-FFD5CEEF7392}" srcOrd="1" destOrd="0" presId="urn:microsoft.com/office/officeart/2005/8/layout/orgChart1"/>
    <dgm:cxn modelId="{7ABFE6C3-C158-414A-A02C-3D1DA61C5E65}" type="presOf" srcId="{CB009EB7-DCE3-4699-857A-53749CD92362}" destId="{C27621B2-FDFC-4E69-B694-2F9BFA175A21}" srcOrd="0" destOrd="0" presId="urn:microsoft.com/office/officeart/2005/8/layout/orgChart1"/>
    <dgm:cxn modelId="{84686EE1-8EEF-4250-8306-E96380EAB034}" type="presOf" srcId="{7C3D9E5C-BC12-424E-B4EE-1FA5291BD457}" destId="{4962F365-30E5-4E91-BDCD-78F2015ABC30}" srcOrd="0" destOrd="0" presId="urn:microsoft.com/office/officeart/2005/8/layout/orgChart1"/>
    <dgm:cxn modelId="{DA55ADF2-F6AF-43D6-8AE0-190E56F22171}" type="presOf" srcId="{AEFB08EF-C726-470E-ABBC-EF2C3137DB63}" destId="{9425F3A3-754A-4A77-9E24-8248CD5EFBA3}" srcOrd="1" destOrd="0" presId="urn:microsoft.com/office/officeart/2005/8/layout/orgChart1"/>
    <dgm:cxn modelId="{26B857D3-54A9-4DAD-A3E1-C4E58C3A5751}" srcId="{AEFB08EF-C726-470E-ABBC-EF2C3137DB63}" destId="{5834BF22-7715-4DFD-AA40-A72058600453}" srcOrd="1" destOrd="0" parTransId="{9D4724FC-EF2E-491C-B565-4BB5CCC0A3EA}" sibTransId="{FA5A0EDE-9BBA-4B9D-8379-9B425A3A8E5F}"/>
    <dgm:cxn modelId="{4F8BE087-993D-4BCF-9445-E9E6FE46BC7F}" type="presOf" srcId="{D7525309-CC72-416E-A6E7-95E92A4D8A9B}" destId="{D1F6070D-AD79-4568-A986-E7CE962FED29}" srcOrd="0" destOrd="0" presId="urn:microsoft.com/office/officeart/2005/8/layout/orgChart1"/>
    <dgm:cxn modelId="{7F484713-EF5E-4B14-B0A7-48120BF61F5A}" srcId="{8F2C049B-922B-431F-B437-11643AEADD4A}" destId="{AEFB08EF-C726-470E-ABBC-EF2C3137DB63}" srcOrd="0" destOrd="0" parTransId="{FD3F1F94-FED5-4DD1-B730-1A115F021CEA}" sibTransId="{2CE3271C-FF94-43AF-ABEB-03CA2013FE53}"/>
    <dgm:cxn modelId="{C9BB4C65-2C7A-4F26-8BB0-2268CA6267F6}" srcId="{5834BF22-7715-4DFD-AA40-A72058600453}" destId="{16CAAD74-4F07-46C4-BC75-8B3EF923DA58}" srcOrd="1" destOrd="0" parTransId="{D6C648F3-03F4-4756-82AE-F076B5122469}" sibTransId="{DFF7DA13-0BA7-4B88-B0AB-CC9D4372DAE5}"/>
    <dgm:cxn modelId="{C3F8B613-2443-4C42-B0A4-7AB6D6C4C77D}" type="presOf" srcId="{4F0BBEEF-3EBE-4243-AF47-855771D8885C}" destId="{2C6D435E-CB20-4FB5-9D13-C7C0E8F6BAF2}" srcOrd="1" destOrd="0" presId="urn:microsoft.com/office/officeart/2005/8/layout/orgChart1"/>
    <dgm:cxn modelId="{B3166B74-7834-4B69-9E42-54FEF44785EA}" type="presOf" srcId="{15ABC90D-49C0-42BD-B4AC-0B6FD7EFDE2B}" destId="{34AAAEAF-55BB-49F3-A5B7-A4D507F62162}" srcOrd="0" destOrd="0" presId="urn:microsoft.com/office/officeart/2005/8/layout/orgChart1"/>
    <dgm:cxn modelId="{3CEC1EFC-F3C1-4FE1-AA13-9DA2B4E9D8BE}" type="presOf" srcId="{3BC833DE-6544-4F65-AD52-C6D874F38302}" destId="{40192588-9B74-4D34-8C4C-B822AD8CACDB}" srcOrd="0" destOrd="0" presId="urn:microsoft.com/office/officeart/2005/8/layout/orgChart1"/>
    <dgm:cxn modelId="{F95EC0DC-29A7-42F0-A77F-69A0F12B36A8}" type="presOf" srcId="{AEFB08EF-C726-470E-ABBC-EF2C3137DB63}" destId="{E69EDEC0-DDDF-4086-BB22-3CF0B4835BDA}" srcOrd="0" destOrd="0" presId="urn:microsoft.com/office/officeart/2005/8/layout/orgChart1"/>
    <dgm:cxn modelId="{E8475157-634B-47C9-8CAC-C15D55FC81F3}" type="presOf" srcId="{7C3D9E5C-BC12-424E-B4EE-1FA5291BD457}" destId="{247132B8-C1BF-4EB5-A957-3E10E4B0C0A0}" srcOrd="1" destOrd="0" presId="urn:microsoft.com/office/officeart/2005/8/layout/orgChart1"/>
    <dgm:cxn modelId="{BD7A68B8-652D-4B8E-BF3B-4DC6A6D56F37}" type="presOf" srcId="{9C846D1B-554F-4DE2-820D-1DC9D9F4EAA2}" destId="{72234ECE-D4FC-40CC-B8DA-61D81B8F1970}" srcOrd="1" destOrd="0" presId="urn:microsoft.com/office/officeart/2005/8/layout/orgChart1"/>
    <dgm:cxn modelId="{D262D067-E945-4BFB-ACEC-455B1B5ACA7A}" type="presOf" srcId="{5834BF22-7715-4DFD-AA40-A72058600453}" destId="{D1EEF360-685E-4C87-BC26-2F92C8897D14}" srcOrd="0" destOrd="0" presId="urn:microsoft.com/office/officeart/2005/8/layout/orgChart1"/>
    <dgm:cxn modelId="{284D54BC-3269-4874-AAA5-546B9E40E0DC}" srcId="{9C846D1B-554F-4DE2-820D-1DC9D9F4EAA2}" destId="{4F0BBEEF-3EBE-4243-AF47-855771D8885C}" srcOrd="1" destOrd="0" parTransId="{D7525309-CC72-416E-A6E7-95E92A4D8A9B}" sibTransId="{DB1CE46B-E5F5-4BA2-B5A6-31B6735CBF99}"/>
    <dgm:cxn modelId="{EA7B7D3B-F84A-469C-BCFC-8A587DDDFBFE}" srcId="{9C846D1B-554F-4DE2-820D-1DC9D9F4EAA2}" destId="{15ABC90D-49C0-42BD-B4AC-0B6FD7EFDE2B}" srcOrd="2" destOrd="0" parTransId="{CB009EB7-DCE3-4699-857A-53749CD92362}" sibTransId="{E507B2EB-431D-4EF4-A3E5-B94B05921FE3}"/>
    <dgm:cxn modelId="{5E0FEB32-CC5D-45A9-950B-6F2440A78FA2}" type="presOf" srcId="{5834BF22-7715-4DFD-AA40-A72058600453}" destId="{D7357025-D9EB-4013-A930-3B7E67501764}" srcOrd="1" destOrd="0" presId="urn:microsoft.com/office/officeart/2005/8/layout/orgChart1"/>
    <dgm:cxn modelId="{73C89DA9-941C-4B80-8672-0A3166826881}" type="presOf" srcId="{15ABC90D-49C0-42BD-B4AC-0B6FD7EFDE2B}" destId="{F3519A32-571E-4358-99A1-C449E4E487FD}" srcOrd="1" destOrd="0" presId="urn:microsoft.com/office/officeart/2005/8/layout/orgChart1"/>
    <dgm:cxn modelId="{CC09E7C2-B933-455E-8FA0-95DA0F5623B4}" type="presOf" srcId="{1ED9B1F3-81D2-4FDE-BC67-F445E8560235}" destId="{4053A26C-4BA6-4A8F-B39D-96480F21B32E}" srcOrd="0" destOrd="0" presId="urn:microsoft.com/office/officeart/2005/8/layout/orgChart1"/>
    <dgm:cxn modelId="{6EA6BCDF-4E4E-4975-A6E1-790A8C64C68A}" type="presOf" srcId="{9C846D1B-554F-4DE2-820D-1DC9D9F4EAA2}" destId="{F6AD254B-4ACA-456C-8B5D-91B85B71B914}" srcOrd="0" destOrd="0" presId="urn:microsoft.com/office/officeart/2005/8/layout/orgChart1"/>
    <dgm:cxn modelId="{B5FDD054-0103-4630-B49F-AA9F1959A7FE}" type="presOf" srcId="{4F0BBEEF-3EBE-4243-AF47-855771D8885C}" destId="{44F976D6-D54A-422F-A6B6-147A185228CB}" srcOrd="0" destOrd="0" presId="urn:microsoft.com/office/officeart/2005/8/layout/orgChart1"/>
    <dgm:cxn modelId="{FA532A19-3D88-4170-8E63-8EE8FB1ECBC5}" type="presOf" srcId="{A301042D-BEBC-426C-A86C-1F4CD6964E14}" destId="{17E8AA85-DAAF-42C8-940A-A085A7D93FBD}" srcOrd="0" destOrd="0" presId="urn:microsoft.com/office/officeart/2005/8/layout/orgChart1"/>
    <dgm:cxn modelId="{9892C222-ACCA-485B-BE41-D6201DEB05D2}" type="presOf" srcId="{16CAAD74-4F07-46C4-BC75-8B3EF923DA58}" destId="{01712D13-37C9-4A63-B8C3-0B741F971505}" srcOrd="0" destOrd="0" presId="urn:microsoft.com/office/officeart/2005/8/layout/orgChart1"/>
    <dgm:cxn modelId="{87E7E51D-127F-4BF1-8766-8B2AEBC89BC1}" type="presOf" srcId="{16CAAD74-4F07-46C4-BC75-8B3EF923DA58}" destId="{C7463E64-90FF-4807-8411-0DC75CD16B2B}" srcOrd="1" destOrd="0" presId="urn:microsoft.com/office/officeart/2005/8/layout/orgChart1"/>
    <dgm:cxn modelId="{8B4CBFC8-1EA1-4B78-B04C-BD035E1DB355}" type="presOf" srcId="{8F2C049B-922B-431F-B437-11643AEADD4A}" destId="{B3937F51-5AEE-4242-80EE-F4C0E3254426}" srcOrd="0" destOrd="0" presId="urn:microsoft.com/office/officeart/2005/8/layout/orgChart1"/>
    <dgm:cxn modelId="{393BA888-3444-4343-B8B1-CEE3990B8302}" type="presParOf" srcId="{B3937F51-5AEE-4242-80EE-F4C0E3254426}" destId="{E82AD7CE-5972-42FF-BDDD-B019B1A1481E}" srcOrd="0" destOrd="0" presId="urn:microsoft.com/office/officeart/2005/8/layout/orgChart1"/>
    <dgm:cxn modelId="{4EC2D7A7-681E-4707-B8B1-DA757ADF156C}" type="presParOf" srcId="{E82AD7CE-5972-42FF-BDDD-B019B1A1481E}" destId="{08074215-322C-4EC3-8A88-D5B7C4FBD9ED}" srcOrd="0" destOrd="0" presId="urn:microsoft.com/office/officeart/2005/8/layout/orgChart1"/>
    <dgm:cxn modelId="{C2AC6768-79A2-4631-9ED7-FFB141836985}" type="presParOf" srcId="{08074215-322C-4EC3-8A88-D5B7C4FBD9ED}" destId="{E69EDEC0-DDDF-4086-BB22-3CF0B4835BDA}" srcOrd="0" destOrd="0" presId="urn:microsoft.com/office/officeart/2005/8/layout/orgChart1"/>
    <dgm:cxn modelId="{E5B64B8D-A080-4872-886D-19C9918FBBAC}" type="presParOf" srcId="{08074215-322C-4EC3-8A88-D5B7C4FBD9ED}" destId="{9425F3A3-754A-4A77-9E24-8248CD5EFBA3}" srcOrd="1" destOrd="0" presId="urn:microsoft.com/office/officeart/2005/8/layout/orgChart1"/>
    <dgm:cxn modelId="{2A7E4C3A-C31D-4E60-9842-0F6D9B821DA5}" type="presParOf" srcId="{E82AD7CE-5972-42FF-BDDD-B019B1A1481E}" destId="{5E6D351A-9C90-410B-B096-E9CAA5D2D36E}" srcOrd="1" destOrd="0" presId="urn:microsoft.com/office/officeart/2005/8/layout/orgChart1"/>
    <dgm:cxn modelId="{0B455AF0-765D-4D81-8DCA-DD47144DB2C1}" type="presParOf" srcId="{5E6D351A-9C90-410B-B096-E9CAA5D2D36E}" destId="{4053A26C-4BA6-4A8F-B39D-96480F21B32E}" srcOrd="0" destOrd="0" presId="urn:microsoft.com/office/officeart/2005/8/layout/orgChart1"/>
    <dgm:cxn modelId="{95775D78-9BFD-48A8-895C-669855E67F4B}" type="presParOf" srcId="{5E6D351A-9C90-410B-B096-E9CAA5D2D36E}" destId="{015FB957-4C0B-4714-BB48-44E7F48C9A5E}" srcOrd="1" destOrd="0" presId="urn:microsoft.com/office/officeart/2005/8/layout/orgChart1"/>
    <dgm:cxn modelId="{02C594B4-2B5D-4727-BBFA-FF1A963CE9A4}" type="presParOf" srcId="{015FB957-4C0B-4714-BB48-44E7F48C9A5E}" destId="{EEA3A8D4-B617-494A-A838-D7E03D78A75E}" srcOrd="0" destOrd="0" presId="urn:microsoft.com/office/officeart/2005/8/layout/orgChart1"/>
    <dgm:cxn modelId="{39D69B72-5254-4241-BB75-27B0E7E65D71}" type="presParOf" srcId="{EEA3A8D4-B617-494A-A838-D7E03D78A75E}" destId="{F6AD254B-4ACA-456C-8B5D-91B85B71B914}" srcOrd="0" destOrd="0" presId="urn:microsoft.com/office/officeart/2005/8/layout/orgChart1"/>
    <dgm:cxn modelId="{C6B80423-8B11-42E6-B88C-F99671010EC4}" type="presParOf" srcId="{EEA3A8D4-B617-494A-A838-D7E03D78A75E}" destId="{72234ECE-D4FC-40CC-B8DA-61D81B8F1970}" srcOrd="1" destOrd="0" presId="urn:microsoft.com/office/officeart/2005/8/layout/orgChart1"/>
    <dgm:cxn modelId="{9A9CD05E-B9BE-4665-9026-ACB230EEFDE3}" type="presParOf" srcId="{015FB957-4C0B-4714-BB48-44E7F48C9A5E}" destId="{0F2916D6-5FE1-4DFB-B622-945C2E0E159E}" srcOrd="1" destOrd="0" presId="urn:microsoft.com/office/officeart/2005/8/layout/orgChart1"/>
    <dgm:cxn modelId="{09CBB87F-85B4-4761-B3D5-F8E8BE97C764}" type="presParOf" srcId="{0F2916D6-5FE1-4DFB-B622-945C2E0E159E}" destId="{17E8AA85-DAAF-42C8-940A-A085A7D93FBD}" srcOrd="0" destOrd="0" presId="urn:microsoft.com/office/officeart/2005/8/layout/orgChart1"/>
    <dgm:cxn modelId="{284CAE51-7DCC-46EF-8911-66A7332554C6}" type="presParOf" srcId="{0F2916D6-5FE1-4DFB-B622-945C2E0E159E}" destId="{B00BB02C-6394-4BFC-B8CF-8D5837C6508C}" srcOrd="1" destOrd="0" presId="urn:microsoft.com/office/officeart/2005/8/layout/orgChart1"/>
    <dgm:cxn modelId="{FEB7CC94-2A52-42ED-874B-AAD9DD17F030}" type="presParOf" srcId="{B00BB02C-6394-4BFC-B8CF-8D5837C6508C}" destId="{BBF26545-3C2A-4A8C-AF13-4D3769571A27}" srcOrd="0" destOrd="0" presId="urn:microsoft.com/office/officeart/2005/8/layout/orgChart1"/>
    <dgm:cxn modelId="{7D4F1AA5-B258-4453-8851-72A26C37F250}" type="presParOf" srcId="{BBF26545-3C2A-4A8C-AF13-4D3769571A27}" destId="{C06E4567-68AF-41CA-9350-57D77B85D45A}" srcOrd="0" destOrd="0" presId="urn:microsoft.com/office/officeart/2005/8/layout/orgChart1"/>
    <dgm:cxn modelId="{AC7874B8-ACC2-4CC9-BF03-2DC5F295F14F}" type="presParOf" srcId="{BBF26545-3C2A-4A8C-AF13-4D3769571A27}" destId="{D2417DCB-60B2-4052-9DE5-FFD5CEEF7392}" srcOrd="1" destOrd="0" presId="urn:microsoft.com/office/officeart/2005/8/layout/orgChart1"/>
    <dgm:cxn modelId="{FE0A6F04-B81E-4C3E-92E5-2CFA4E8D4CE7}" type="presParOf" srcId="{B00BB02C-6394-4BFC-B8CF-8D5837C6508C}" destId="{A37AF416-DCBC-44BC-A1E3-02A089BDC6BC}" srcOrd="1" destOrd="0" presId="urn:microsoft.com/office/officeart/2005/8/layout/orgChart1"/>
    <dgm:cxn modelId="{6EE36B25-5AC1-4320-BA77-61E8774D3FA7}" type="presParOf" srcId="{B00BB02C-6394-4BFC-B8CF-8D5837C6508C}" destId="{9E75C699-E340-4DAC-B210-4973BCA09DFF}" srcOrd="2" destOrd="0" presId="urn:microsoft.com/office/officeart/2005/8/layout/orgChart1"/>
    <dgm:cxn modelId="{859DF94C-7738-43AC-9194-B5A9C4DD4B06}" type="presParOf" srcId="{0F2916D6-5FE1-4DFB-B622-945C2E0E159E}" destId="{D1F6070D-AD79-4568-A986-E7CE962FED29}" srcOrd="2" destOrd="0" presId="urn:microsoft.com/office/officeart/2005/8/layout/orgChart1"/>
    <dgm:cxn modelId="{6E0B3D7C-862B-4782-85BA-055413178131}" type="presParOf" srcId="{0F2916D6-5FE1-4DFB-B622-945C2E0E159E}" destId="{12C73212-E3B4-4DB8-8DAB-DAAE3EC214D3}" srcOrd="3" destOrd="0" presId="urn:microsoft.com/office/officeart/2005/8/layout/orgChart1"/>
    <dgm:cxn modelId="{72CF5251-0E69-419F-B12B-9F6E61780ACF}" type="presParOf" srcId="{12C73212-E3B4-4DB8-8DAB-DAAE3EC214D3}" destId="{CE2F2F07-7C0B-4F6E-A9C2-05D3D5F3253F}" srcOrd="0" destOrd="0" presId="urn:microsoft.com/office/officeart/2005/8/layout/orgChart1"/>
    <dgm:cxn modelId="{325F8E95-C732-4903-9105-8797FCDC4464}" type="presParOf" srcId="{CE2F2F07-7C0B-4F6E-A9C2-05D3D5F3253F}" destId="{44F976D6-D54A-422F-A6B6-147A185228CB}" srcOrd="0" destOrd="0" presId="urn:microsoft.com/office/officeart/2005/8/layout/orgChart1"/>
    <dgm:cxn modelId="{B5E7B2C3-19F3-454F-8552-A717B59E58D0}" type="presParOf" srcId="{CE2F2F07-7C0B-4F6E-A9C2-05D3D5F3253F}" destId="{2C6D435E-CB20-4FB5-9D13-C7C0E8F6BAF2}" srcOrd="1" destOrd="0" presId="urn:microsoft.com/office/officeart/2005/8/layout/orgChart1"/>
    <dgm:cxn modelId="{F73B3876-ABE5-43C2-B787-1920F8B29B67}" type="presParOf" srcId="{12C73212-E3B4-4DB8-8DAB-DAAE3EC214D3}" destId="{AB256680-CB3C-4B0E-8BB7-BF7EA9B32CA6}" srcOrd="1" destOrd="0" presId="urn:microsoft.com/office/officeart/2005/8/layout/orgChart1"/>
    <dgm:cxn modelId="{9A5C2BDA-FAA2-42C5-A41D-8FC68F1FDB7E}" type="presParOf" srcId="{12C73212-E3B4-4DB8-8DAB-DAAE3EC214D3}" destId="{C94785F7-333B-4CD4-A52D-B488138C21F8}" srcOrd="2" destOrd="0" presId="urn:microsoft.com/office/officeart/2005/8/layout/orgChart1"/>
    <dgm:cxn modelId="{A371A96F-41DF-4480-8273-C311201A1229}" type="presParOf" srcId="{0F2916D6-5FE1-4DFB-B622-945C2E0E159E}" destId="{C27621B2-FDFC-4E69-B694-2F9BFA175A21}" srcOrd="4" destOrd="0" presId="urn:microsoft.com/office/officeart/2005/8/layout/orgChart1"/>
    <dgm:cxn modelId="{A7824DE9-0C4D-4B3E-910B-F08F45ED1FEB}" type="presParOf" srcId="{0F2916D6-5FE1-4DFB-B622-945C2E0E159E}" destId="{C538EA82-F7C3-4972-AA63-9984EDE844E6}" srcOrd="5" destOrd="0" presId="urn:microsoft.com/office/officeart/2005/8/layout/orgChart1"/>
    <dgm:cxn modelId="{DF3C6901-B8D2-4100-80E2-B3F946F43A43}" type="presParOf" srcId="{C538EA82-F7C3-4972-AA63-9984EDE844E6}" destId="{7283BDF5-6449-4F5C-A63C-F2B55798DD76}" srcOrd="0" destOrd="0" presId="urn:microsoft.com/office/officeart/2005/8/layout/orgChart1"/>
    <dgm:cxn modelId="{7AE0C048-132E-4842-9354-7DD33DE8382D}" type="presParOf" srcId="{7283BDF5-6449-4F5C-A63C-F2B55798DD76}" destId="{34AAAEAF-55BB-49F3-A5B7-A4D507F62162}" srcOrd="0" destOrd="0" presId="urn:microsoft.com/office/officeart/2005/8/layout/orgChart1"/>
    <dgm:cxn modelId="{FB46C95B-D34D-466C-934F-7304DC37F8CE}" type="presParOf" srcId="{7283BDF5-6449-4F5C-A63C-F2B55798DD76}" destId="{F3519A32-571E-4358-99A1-C449E4E487FD}" srcOrd="1" destOrd="0" presId="urn:microsoft.com/office/officeart/2005/8/layout/orgChart1"/>
    <dgm:cxn modelId="{507DFA56-DAA4-49F5-A188-9AAB41634A52}" type="presParOf" srcId="{C538EA82-F7C3-4972-AA63-9984EDE844E6}" destId="{893F90CD-A4B8-4D95-A853-E21B0CA137C8}" srcOrd="1" destOrd="0" presId="urn:microsoft.com/office/officeart/2005/8/layout/orgChart1"/>
    <dgm:cxn modelId="{AF5055D7-0354-4814-86BB-4830F9521666}" type="presParOf" srcId="{C538EA82-F7C3-4972-AA63-9984EDE844E6}" destId="{E8A20AD6-2121-40A6-ABB2-1F33023E1D7D}" srcOrd="2" destOrd="0" presId="urn:microsoft.com/office/officeart/2005/8/layout/orgChart1"/>
    <dgm:cxn modelId="{529747DF-0A46-4284-BDCF-3F07E941DD6B}" type="presParOf" srcId="{015FB957-4C0B-4714-BB48-44E7F48C9A5E}" destId="{7887130A-682F-41B7-8851-C6F08EDAEB3F}" srcOrd="2" destOrd="0" presId="urn:microsoft.com/office/officeart/2005/8/layout/orgChart1"/>
    <dgm:cxn modelId="{4A118AB0-F9D2-4EE1-9BE6-2CC4C878DA10}" type="presParOf" srcId="{5E6D351A-9C90-410B-B096-E9CAA5D2D36E}" destId="{4898C6B4-56A8-49B5-A9FE-DF49C93A01A3}" srcOrd="2" destOrd="0" presId="urn:microsoft.com/office/officeart/2005/8/layout/orgChart1"/>
    <dgm:cxn modelId="{F0686212-CC1C-4FDC-822A-6662A8F8D582}" type="presParOf" srcId="{5E6D351A-9C90-410B-B096-E9CAA5D2D36E}" destId="{C806D7FB-9025-40E3-8C3C-1060A31B7626}" srcOrd="3" destOrd="0" presId="urn:microsoft.com/office/officeart/2005/8/layout/orgChart1"/>
    <dgm:cxn modelId="{385FCB64-6A37-4C2A-B3DE-F54C478E8EB2}" type="presParOf" srcId="{C806D7FB-9025-40E3-8C3C-1060A31B7626}" destId="{12A83853-AB45-4287-821F-243BC91C62C7}" srcOrd="0" destOrd="0" presId="urn:microsoft.com/office/officeart/2005/8/layout/orgChart1"/>
    <dgm:cxn modelId="{3A4AD063-76DA-4920-BD50-F9EB107D2DB6}" type="presParOf" srcId="{12A83853-AB45-4287-821F-243BC91C62C7}" destId="{D1EEF360-685E-4C87-BC26-2F92C8897D14}" srcOrd="0" destOrd="0" presId="urn:microsoft.com/office/officeart/2005/8/layout/orgChart1"/>
    <dgm:cxn modelId="{E58C03AA-58E2-4214-9D3F-A07B332F6385}" type="presParOf" srcId="{12A83853-AB45-4287-821F-243BC91C62C7}" destId="{D7357025-D9EB-4013-A930-3B7E67501764}" srcOrd="1" destOrd="0" presId="urn:microsoft.com/office/officeart/2005/8/layout/orgChart1"/>
    <dgm:cxn modelId="{6262EDEE-F5EC-4BC7-B81D-9771828EDC44}" type="presParOf" srcId="{C806D7FB-9025-40E3-8C3C-1060A31B7626}" destId="{26C9B154-5356-4894-9ABB-0C79AF2C2DEA}" srcOrd="1" destOrd="0" presId="urn:microsoft.com/office/officeart/2005/8/layout/orgChart1"/>
    <dgm:cxn modelId="{EACB27F4-7BFD-41E4-9A23-E64EEDCC4038}" type="presParOf" srcId="{26C9B154-5356-4894-9ABB-0C79AF2C2DEA}" destId="{40192588-9B74-4D34-8C4C-B822AD8CACDB}" srcOrd="0" destOrd="0" presId="urn:microsoft.com/office/officeart/2005/8/layout/orgChart1"/>
    <dgm:cxn modelId="{6917AE51-0EBE-4C7B-AAD7-790C5B3FB377}" type="presParOf" srcId="{26C9B154-5356-4894-9ABB-0C79AF2C2DEA}" destId="{E006AEEE-5D17-404D-A2E6-3B2A2F09D18D}" srcOrd="1" destOrd="0" presId="urn:microsoft.com/office/officeart/2005/8/layout/orgChart1"/>
    <dgm:cxn modelId="{F07D89EE-F3FD-4B8A-AE51-FB4D2F7988E6}" type="presParOf" srcId="{E006AEEE-5D17-404D-A2E6-3B2A2F09D18D}" destId="{8A2B58C0-EBA3-46AB-86FB-4DD9BBE6B523}" srcOrd="0" destOrd="0" presId="urn:microsoft.com/office/officeart/2005/8/layout/orgChart1"/>
    <dgm:cxn modelId="{C7516342-CA28-4C8C-905D-85B92553874B}" type="presParOf" srcId="{8A2B58C0-EBA3-46AB-86FB-4DD9BBE6B523}" destId="{4962F365-30E5-4E91-BDCD-78F2015ABC30}" srcOrd="0" destOrd="0" presId="urn:microsoft.com/office/officeart/2005/8/layout/orgChart1"/>
    <dgm:cxn modelId="{504B69F9-9382-4B0C-A24E-F8EB1CC44B05}" type="presParOf" srcId="{8A2B58C0-EBA3-46AB-86FB-4DD9BBE6B523}" destId="{247132B8-C1BF-4EB5-A957-3E10E4B0C0A0}" srcOrd="1" destOrd="0" presId="urn:microsoft.com/office/officeart/2005/8/layout/orgChart1"/>
    <dgm:cxn modelId="{495E7A6F-F64E-46E3-9E0E-1EAB8EB4212F}" type="presParOf" srcId="{E006AEEE-5D17-404D-A2E6-3B2A2F09D18D}" destId="{A880F0CE-CE06-47E5-8A1A-D86E28EB9806}" srcOrd="1" destOrd="0" presId="urn:microsoft.com/office/officeart/2005/8/layout/orgChart1"/>
    <dgm:cxn modelId="{6533B107-D277-419C-9761-B5A27F3F10DA}" type="presParOf" srcId="{E006AEEE-5D17-404D-A2E6-3B2A2F09D18D}" destId="{F1ECC790-D8B7-43B9-BE0F-299AFC076290}" srcOrd="2" destOrd="0" presId="urn:microsoft.com/office/officeart/2005/8/layout/orgChart1"/>
    <dgm:cxn modelId="{8736098B-12B5-4F5B-8481-258EC739EF4F}" type="presParOf" srcId="{26C9B154-5356-4894-9ABB-0C79AF2C2DEA}" destId="{81B2F150-C1FC-4754-9850-2E1072EC4CAC}" srcOrd="2" destOrd="0" presId="urn:microsoft.com/office/officeart/2005/8/layout/orgChart1"/>
    <dgm:cxn modelId="{FD3744EE-AB29-44FC-AE03-F12B3B8C44A4}" type="presParOf" srcId="{26C9B154-5356-4894-9ABB-0C79AF2C2DEA}" destId="{905E68EC-6A20-4FA8-B664-6A8B2DFA5724}" srcOrd="3" destOrd="0" presId="urn:microsoft.com/office/officeart/2005/8/layout/orgChart1"/>
    <dgm:cxn modelId="{7C3951BD-5410-471B-A80E-CB264CE208EE}" type="presParOf" srcId="{905E68EC-6A20-4FA8-B664-6A8B2DFA5724}" destId="{CF8321F9-F2F2-4463-90FF-1B8E35C0D375}" srcOrd="0" destOrd="0" presId="urn:microsoft.com/office/officeart/2005/8/layout/orgChart1"/>
    <dgm:cxn modelId="{74B8516B-FCED-4C66-A7C0-64E166AD4D22}" type="presParOf" srcId="{CF8321F9-F2F2-4463-90FF-1B8E35C0D375}" destId="{01712D13-37C9-4A63-B8C3-0B741F971505}" srcOrd="0" destOrd="0" presId="urn:microsoft.com/office/officeart/2005/8/layout/orgChart1"/>
    <dgm:cxn modelId="{21D0E7FD-46A2-4A82-BA06-207DFD7928A6}" type="presParOf" srcId="{CF8321F9-F2F2-4463-90FF-1B8E35C0D375}" destId="{C7463E64-90FF-4807-8411-0DC75CD16B2B}" srcOrd="1" destOrd="0" presId="urn:microsoft.com/office/officeart/2005/8/layout/orgChart1"/>
    <dgm:cxn modelId="{29809ECF-E8DB-473D-9AFA-F6993EF7586A}" type="presParOf" srcId="{905E68EC-6A20-4FA8-B664-6A8B2DFA5724}" destId="{A65B080B-3C02-4455-AD69-FC2AB471C9DC}" srcOrd="1" destOrd="0" presId="urn:microsoft.com/office/officeart/2005/8/layout/orgChart1"/>
    <dgm:cxn modelId="{BB4E20A1-523D-4795-9EB6-BE96190382BC}" type="presParOf" srcId="{905E68EC-6A20-4FA8-B664-6A8B2DFA5724}" destId="{A5DF6987-AA72-47DD-BC1A-F2A5379B438E}" srcOrd="2" destOrd="0" presId="urn:microsoft.com/office/officeart/2005/8/layout/orgChart1"/>
    <dgm:cxn modelId="{D870545A-CB9F-4FE8-B89A-97D022555970}" type="presParOf" srcId="{C806D7FB-9025-40E3-8C3C-1060A31B7626}" destId="{45717DB6-EF6F-4F27-A613-2782300F116D}" srcOrd="2" destOrd="0" presId="urn:microsoft.com/office/officeart/2005/8/layout/orgChart1"/>
    <dgm:cxn modelId="{01DDB7CE-16AD-424F-BB22-DB61F8E2364B}" type="presParOf" srcId="{E82AD7CE-5972-42FF-BDDD-B019B1A1481E}" destId="{CCF672BC-3E74-4213-93A7-DDA4CEA6DD3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2F150-C1FC-4754-9850-2E1072EC4CAC}">
      <dsp:nvSpPr>
        <dsp:cNvPr id="0" name=""/>
        <dsp:cNvSpPr/>
      </dsp:nvSpPr>
      <dsp:spPr>
        <a:xfrm>
          <a:off x="4267770" y="1963109"/>
          <a:ext cx="542717" cy="1898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8005"/>
              </a:lnTo>
              <a:lnTo>
                <a:pt x="542717" y="18980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192588-9B74-4D34-8C4C-B822AD8CACDB}">
      <dsp:nvSpPr>
        <dsp:cNvPr id="0" name=""/>
        <dsp:cNvSpPr/>
      </dsp:nvSpPr>
      <dsp:spPr>
        <a:xfrm>
          <a:off x="4267770" y="1963109"/>
          <a:ext cx="542717" cy="746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6224"/>
              </a:lnTo>
              <a:lnTo>
                <a:pt x="542717" y="7462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98C6B4-56A8-49B5-A9FE-DF49C93A01A3}">
      <dsp:nvSpPr>
        <dsp:cNvPr id="0" name=""/>
        <dsp:cNvSpPr/>
      </dsp:nvSpPr>
      <dsp:spPr>
        <a:xfrm>
          <a:off x="3798802" y="811328"/>
          <a:ext cx="1916214" cy="3406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333"/>
              </a:lnTo>
              <a:lnTo>
                <a:pt x="1916214" y="170333"/>
              </a:lnTo>
              <a:lnTo>
                <a:pt x="1916214" y="3406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7621B2-FDFC-4E69-B694-2F9BFA175A21}">
      <dsp:nvSpPr>
        <dsp:cNvPr id="0" name=""/>
        <dsp:cNvSpPr/>
      </dsp:nvSpPr>
      <dsp:spPr>
        <a:xfrm>
          <a:off x="422705" y="1963109"/>
          <a:ext cx="523764" cy="3049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9785"/>
              </a:lnTo>
              <a:lnTo>
                <a:pt x="523764" y="30497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F6070D-AD79-4568-A986-E7CE962FED29}">
      <dsp:nvSpPr>
        <dsp:cNvPr id="0" name=""/>
        <dsp:cNvSpPr/>
      </dsp:nvSpPr>
      <dsp:spPr>
        <a:xfrm>
          <a:off x="422705" y="1963109"/>
          <a:ext cx="523764" cy="1898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8005"/>
              </a:lnTo>
              <a:lnTo>
                <a:pt x="523764" y="18980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E8AA85-DAAF-42C8-940A-A085A7D93FBD}">
      <dsp:nvSpPr>
        <dsp:cNvPr id="0" name=""/>
        <dsp:cNvSpPr/>
      </dsp:nvSpPr>
      <dsp:spPr>
        <a:xfrm>
          <a:off x="422705" y="1963109"/>
          <a:ext cx="523764" cy="746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6224"/>
              </a:lnTo>
              <a:lnTo>
                <a:pt x="523764" y="7462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53A26C-4BA6-4A8F-B39D-96480F21B32E}">
      <dsp:nvSpPr>
        <dsp:cNvPr id="0" name=""/>
        <dsp:cNvSpPr/>
      </dsp:nvSpPr>
      <dsp:spPr>
        <a:xfrm>
          <a:off x="1819410" y="811328"/>
          <a:ext cx="1979392" cy="340667"/>
        </a:xfrm>
        <a:custGeom>
          <a:avLst/>
          <a:gdLst/>
          <a:ahLst/>
          <a:cxnLst/>
          <a:rect l="0" t="0" r="0" b="0"/>
          <a:pathLst>
            <a:path>
              <a:moveTo>
                <a:pt x="1979392" y="0"/>
              </a:moveTo>
              <a:lnTo>
                <a:pt x="1979392" y="170333"/>
              </a:lnTo>
              <a:lnTo>
                <a:pt x="0" y="170333"/>
              </a:lnTo>
              <a:lnTo>
                <a:pt x="0" y="3406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9EDEC0-DDDF-4086-BB22-3CF0B4835BDA}">
      <dsp:nvSpPr>
        <dsp:cNvPr id="0" name=""/>
        <dsp:cNvSpPr/>
      </dsp:nvSpPr>
      <dsp:spPr>
        <a:xfrm>
          <a:off x="1991812" y="215"/>
          <a:ext cx="3613980" cy="8111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The Stern finance courses</a:t>
          </a:r>
          <a:endParaRPr lang="en-US" sz="2200" kern="1200" dirty="0"/>
        </a:p>
      </dsp:txBody>
      <dsp:txXfrm>
        <a:off x="1991812" y="215"/>
        <a:ext cx="3613980" cy="811113"/>
      </dsp:txXfrm>
    </dsp:sp>
    <dsp:sp modelId="{F6AD254B-4ACA-456C-8B5D-91B85B71B914}">
      <dsp:nvSpPr>
        <dsp:cNvPr id="0" name=""/>
        <dsp:cNvSpPr/>
      </dsp:nvSpPr>
      <dsp:spPr>
        <a:xfrm>
          <a:off x="73529" y="1151996"/>
          <a:ext cx="3491761" cy="8111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Foundations of finance</a:t>
          </a:r>
          <a:endParaRPr lang="en-US" sz="2200" kern="1200" dirty="0"/>
        </a:p>
      </dsp:txBody>
      <dsp:txXfrm>
        <a:off x="73529" y="1151996"/>
        <a:ext cx="3491761" cy="811113"/>
      </dsp:txXfrm>
    </dsp:sp>
    <dsp:sp modelId="{C06E4567-68AF-41CA-9350-57D77B85D45A}">
      <dsp:nvSpPr>
        <dsp:cNvPr id="0" name=""/>
        <dsp:cNvSpPr/>
      </dsp:nvSpPr>
      <dsp:spPr>
        <a:xfrm>
          <a:off x="946469" y="2303776"/>
          <a:ext cx="1622226" cy="8111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Debt instruments</a:t>
          </a:r>
          <a:endParaRPr lang="en-US" sz="2200" kern="1200" dirty="0"/>
        </a:p>
      </dsp:txBody>
      <dsp:txXfrm>
        <a:off x="946469" y="2303776"/>
        <a:ext cx="1622226" cy="811113"/>
      </dsp:txXfrm>
    </dsp:sp>
    <dsp:sp modelId="{44F976D6-D54A-422F-A6B6-147A185228CB}">
      <dsp:nvSpPr>
        <dsp:cNvPr id="0" name=""/>
        <dsp:cNvSpPr/>
      </dsp:nvSpPr>
      <dsp:spPr>
        <a:xfrm>
          <a:off x="946469" y="3455557"/>
          <a:ext cx="1622226" cy="8111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Equity valuation</a:t>
          </a:r>
          <a:endParaRPr lang="en-US" sz="2200" kern="1200" dirty="0"/>
        </a:p>
      </dsp:txBody>
      <dsp:txXfrm>
        <a:off x="946469" y="3455557"/>
        <a:ext cx="1622226" cy="811113"/>
      </dsp:txXfrm>
    </dsp:sp>
    <dsp:sp modelId="{34AAAEAF-55BB-49F3-A5B7-A4D507F62162}">
      <dsp:nvSpPr>
        <dsp:cNvPr id="0" name=""/>
        <dsp:cNvSpPr/>
      </dsp:nvSpPr>
      <dsp:spPr>
        <a:xfrm>
          <a:off x="946469" y="4607338"/>
          <a:ext cx="1622226" cy="8111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Futures and options</a:t>
          </a:r>
          <a:endParaRPr lang="en-US" sz="2200" kern="1200" dirty="0"/>
        </a:p>
      </dsp:txBody>
      <dsp:txXfrm>
        <a:off x="946469" y="4607338"/>
        <a:ext cx="1622226" cy="811113"/>
      </dsp:txXfrm>
    </dsp:sp>
    <dsp:sp modelId="{D1EEF360-685E-4C87-BC26-2F92C8897D14}">
      <dsp:nvSpPr>
        <dsp:cNvPr id="0" name=""/>
        <dsp:cNvSpPr/>
      </dsp:nvSpPr>
      <dsp:spPr>
        <a:xfrm>
          <a:off x="3905958" y="1151996"/>
          <a:ext cx="3618116" cy="8111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Corporate finance</a:t>
          </a:r>
          <a:endParaRPr lang="en-US" sz="2200" kern="1200" dirty="0"/>
        </a:p>
      </dsp:txBody>
      <dsp:txXfrm>
        <a:off x="3905958" y="1151996"/>
        <a:ext cx="3618116" cy="811113"/>
      </dsp:txXfrm>
    </dsp:sp>
    <dsp:sp modelId="{4962F365-30E5-4E91-BDCD-78F2015ABC30}">
      <dsp:nvSpPr>
        <dsp:cNvPr id="0" name=""/>
        <dsp:cNvSpPr/>
      </dsp:nvSpPr>
      <dsp:spPr>
        <a:xfrm>
          <a:off x="4810487" y="2303776"/>
          <a:ext cx="3243982" cy="8111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Mergers and acquisitions</a:t>
          </a:r>
          <a:endParaRPr lang="en-US" sz="2200" kern="1200" dirty="0"/>
        </a:p>
      </dsp:txBody>
      <dsp:txXfrm>
        <a:off x="4810487" y="2303776"/>
        <a:ext cx="3243982" cy="811113"/>
      </dsp:txXfrm>
    </dsp:sp>
    <dsp:sp modelId="{01712D13-37C9-4A63-B8C3-0B741F971505}">
      <dsp:nvSpPr>
        <dsp:cNvPr id="0" name=""/>
        <dsp:cNvSpPr/>
      </dsp:nvSpPr>
      <dsp:spPr>
        <a:xfrm>
          <a:off x="4810487" y="3455557"/>
          <a:ext cx="3243982" cy="8111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Investment banking</a:t>
          </a:r>
          <a:endParaRPr lang="en-US" sz="2200" kern="1200" dirty="0"/>
        </a:p>
      </dsp:txBody>
      <dsp:txXfrm>
        <a:off x="4810487" y="3455557"/>
        <a:ext cx="3243982" cy="8111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2246F-E860-4444-9C18-FFFCD6F29A6B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23A2C-41C0-4153-B307-BCA2FB27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24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B3373-478A-430B-9A1B-2DA700E38185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68D0B-87A4-4A09-AF37-B3AAA812FA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5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68D0B-87A4-4A09-AF37-B3AAA812FA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51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68D0B-87A4-4A09-AF37-B3AAA812FA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480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68D0B-87A4-4A09-AF37-B3AAA812FA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585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68D0B-87A4-4A09-AF37-B3AAA812FA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31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know that for every trade there’s a buyer and seller, but who makes the first call? how do they find each</a:t>
            </a:r>
            <a:r>
              <a:rPr lang="en-US" baseline="0" dirty="0" smtClean="0"/>
              <a:t> other? Is the </a:t>
            </a:r>
            <a:r>
              <a:rPr lang="en-US" baseline="0" dirty="0" err="1" smtClean="0"/>
              <a:t>marke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68D0B-87A4-4A09-AF37-B3AAA812FA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31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68D0B-87A4-4A09-AF37-B3AAA812FA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293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68D0B-87A4-4A09-AF37-B3AAA812FA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02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68D0B-87A4-4A09-AF37-B3AAA812FA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3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</a:t>
            </a:r>
            <a:r>
              <a:rPr lang="en-US" baseline="0" dirty="0" smtClean="0"/>
              <a:t> top to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68D0B-87A4-4A09-AF37-B3AAA812FA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30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85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67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71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18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77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91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5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122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85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86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043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268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10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745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43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35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18FB4-E720-4B86-ACD0-A856DBCB222C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C5030-EC21-4831-9BF1-98ACC35BD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2685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Sales and Trading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Joel Hasbrouck</a:t>
            </a:r>
          </a:p>
          <a:p>
            <a:r>
              <a:rPr lang="en-US" dirty="0" smtClean="0"/>
              <a:t>Kenneth G. </a:t>
            </a:r>
            <a:r>
              <a:rPr lang="en-US" dirty="0" err="1" smtClean="0"/>
              <a:t>Langone</a:t>
            </a:r>
            <a:r>
              <a:rPr lang="en-US" dirty="0" smtClean="0"/>
              <a:t> Professor of Finance</a:t>
            </a:r>
            <a:br>
              <a:rPr lang="en-US" dirty="0" smtClean="0"/>
            </a:br>
            <a:r>
              <a:rPr lang="en-US" dirty="0" smtClean="0"/>
              <a:t>Stern School of Business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59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basic products of bank/brokerage are securities</a:t>
            </a:r>
          </a:p>
          <a:p>
            <a:pPr lvl="1"/>
            <a:r>
              <a:rPr lang="en-US" dirty="0" smtClean="0"/>
              <a:t>Stocks, bonds, options, futures, foreign </a:t>
            </a:r>
            <a:r>
              <a:rPr lang="en-US" dirty="0" smtClean="0"/>
              <a:t>exchange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The customers need to buy and sell securities</a:t>
            </a:r>
          </a:p>
          <a:p>
            <a:pPr lvl="1"/>
            <a:r>
              <a:rPr lang="en-US" dirty="0" smtClean="0"/>
              <a:t>To raise capital</a:t>
            </a:r>
            <a:r>
              <a:rPr lang="en-US" dirty="0" smtClean="0"/>
              <a:t>, invest </a:t>
            </a:r>
            <a:r>
              <a:rPr lang="en-US" dirty="0" smtClean="0"/>
              <a:t>long-term,</a:t>
            </a:r>
            <a:r>
              <a:rPr lang="en-US" dirty="0" smtClean="0"/>
              <a:t> </a:t>
            </a:r>
            <a:r>
              <a:rPr lang="en-US" dirty="0" smtClean="0"/>
              <a:t>or manage risk.</a:t>
            </a:r>
          </a:p>
          <a:p>
            <a:r>
              <a:rPr lang="en-US" dirty="0"/>
              <a:t>A</a:t>
            </a:r>
            <a:r>
              <a:rPr lang="en-US" dirty="0" smtClean="0"/>
              <a:t> sales and trading desk</a:t>
            </a:r>
          </a:p>
          <a:p>
            <a:pPr lvl="1"/>
            <a:r>
              <a:rPr lang="en-US" dirty="0" smtClean="0"/>
              <a:t>Educates customers about the securities and their uses</a:t>
            </a:r>
          </a:p>
          <a:p>
            <a:pPr lvl="1"/>
            <a:r>
              <a:rPr lang="en-US" dirty="0" smtClean="0"/>
              <a:t>Supplies the customers with market information</a:t>
            </a:r>
          </a:p>
          <a:p>
            <a:pPr lvl="1"/>
            <a:r>
              <a:rPr lang="en-US" dirty="0" smtClean="0"/>
              <a:t>Makes the trade </a:t>
            </a:r>
            <a:r>
              <a:rPr lang="en-US" dirty="0" smtClean="0"/>
              <a:t>happen.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5474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People who succeed in sales and trading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Know their products</a:t>
            </a:r>
          </a:p>
          <a:p>
            <a:pPr lvl="1"/>
            <a:r>
              <a:rPr lang="en-US" dirty="0" smtClean="0"/>
              <a:t>The securities available today, and new securities that might be created in the future.</a:t>
            </a:r>
          </a:p>
          <a:p>
            <a:r>
              <a:rPr lang="en-US" dirty="0" smtClean="0"/>
              <a:t>Know their customers</a:t>
            </a:r>
          </a:p>
          <a:p>
            <a:pPr lvl="1"/>
            <a:r>
              <a:rPr lang="en-US" dirty="0" smtClean="0"/>
              <a:t>What do they want? </a:t>
            </a:r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 smtClean="0"/>
              <a:t>can we add value to their activities?</a:t>
            </a:r>
          </a:p>
          <a:p>
            <a:r>
              <a:rPr lang="en-US" dirty="0" smtClean="0"/>
              <a:t>Know their markets</a:t>
            </a:r>
          </a:p>
          <a:p>
            <a:pPr lvl="1"/>
            <a:r>
              <a:rPr lang="en-US" dirty="0" smtClean="0"/>
              <a:t>How do these markets work? </a:t>
            </a:r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 smtClean="0"/>
              <a:t>do we execute our customers’ trades at the lowest possible cost?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Where might you learn these things in the Stern finance curriculum?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5089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791348415"/>
              </p:ext>
            </p:extLst>
          </p:nvPr>
        </p:nvGraphicFramePr>
        <p:xfrm>
          <a:off x="508000" y="71966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220580" y="1479885"/>
            <a:ext cx="4186989" cy="51735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38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Know the markets </a:t>
            </a:r>
            <a:r>
              <a:rPr lang="en-US" dirty="0" smtClean="0"/>
              <a:t>… How </a:t>
            </a:r>
            <a:r>
              <a:rPr lang="en-US" dirty="0"/>
              <a:t>are securities actually traded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trade has a buyer and seller …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ut what’s the procedure?</a:t>
            </a:r>
          </a:p>
          <a:p>
            <a:r>
              <a:rPr lang="en-US" dirty="0" smtClean="0"/>
              <a:t>The price adjusts so that supply=demand …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ut how?</a:t>
            </a:r>
          </a:p>
          <a:p>
            <a:r>
              <a:rPr lang="en-US" dirty="0" smtClean="0"/>
              <a:t>What if the price doesn’t adjust?</a:t>
            </a:r>
          </a:p>
          <a:p>
            <a:r>
              <a:rPr lang="en-US" dirty="0" smtClean="0"/>
              <a:t>What will markets look like next year and beyond?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41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</a:t>
            </a:r>
            <a:r>
              <a:rPr lang="en-US" dirty="0" smtClean="0"/>
              <a:t>did </a:t>
            </a:r>
            <a:r>
              <a:rPr lang="en-US" dirty="0" smtClean="0"/>
              <a:t>markets </a:t>
            </a:r>
            <a:r>
              <a:rPr lang="en-US" dirty="0" smtClean="0"/>
              <a:t>look like in the past?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stock market used to have a well-defined physical presence, a trading floor</a:t>
            </a:r>
          </a:p>
          <a:p>
            <a:pPr lvl="1"/>
            <a:r>
              <a:rPr lang="en-US" dirty="0" smtClean="0"/>
              <a:t>The New York Stock Exchange</a:t>
            </a:r>
          </a:p>
          <a:p>
            <a:pPr lvl="1"/>
            <a:r>
              <a:rPr lang="en-US" dirty="0" smtClean="0"/>
              <a:t>The Tokyo Stock Exchange</a:t>
            </a:r>
          </a:p>
          <a:p>
            <a:pPr lvl="1"/>
            <a:r>
              <a:rPr lang="en-US" dirty="0" smtClean="0"/>
              <a:t>The London Futures Exchange</a:t>
            </a:r>
          </a:p>
          <a:p>
            <a:r>
              <a:rPr lang="en-US" dirty="0" smtClean="0"/>
              <a:t>Nowadays the market is now a geographically dispersed network.</a:t>
            </a:r>
          </a:p>
          <a:p>
            <a:r>
              <a:rPr lang="en-US" dirty="0" smtClean="0"/>
              <a:t>In which US state does the highest volume of stock trading occur?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70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9782"/>
            <a:ext cx="9144000" cy="585964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183172" y="1483271"/>
            <a:ext cx="6777658" cy="3552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New York Stock Exchange trading occurs in Mahwah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NASDAQ: Carteret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BATS Y and Z: Weehawken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err="1"/>
              <a:t>DirectEdge</a:t>
            </a:r>
            <a:r>
              <a:rPr lang="en-US" sz="3200" dirty="0"/>
              <a:t>: </a:t>
            </a:r>
            <a:r>
              <a:rPr lang="en-US" sz="3200" dirty="0" smtClean="0"/>
              <a:t>Secaucus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0664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 market is “virtual” does physical presence matter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Market operations have moved out of Manhattan, but not far, far away.</a:t>
            </a:r>
          </a:p>
          <a:p>
            <a:r>
              <a:rPr lang="en-US" dirty="0" smtClean="0"/>
              <a:t>Will everything be done by machine?</a:t>
            </a:r>
          </a:p>
          <a:p>
            <a:pPr lvl="1"/>
            <a:r>
              <a:rPr lang="en-US" dirty="0" smtClean="0"/>
              <a:t>People still need to conceptualize, design, and manage the big picture.</a:t>
            </a:r>
          </a:p>
          <a:p>
            <a:r>
              <a:rPr lang="en-US" dirty="0" smtClean="0"/>
              <a:t>Does Stern have a course that covers this stuff?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03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Interface: university and industry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NYU Faculty maintain industry and government contacts at all levels in many countries.</a:t>
            </a:r>
          </a:p>
          <a:p>
            <a:r>
              <a:rPr lang="en-US" dirty="0" smtClean="0"/>
              <a:t>NYU students are immersed in a city and culture of business and finance.</a:t>
            </a:r>
          </a:p>
          <a:p>
            <a:r>
              <a:rPr lang="en-US" dirty="0" smtClean="0"/>
              <a:t>New York is home to many world-class financial firms.</a:t>
            </a:r>
          </a:p>
          <a:p>
            <a:r>
              <a:rPr lang="en-US" dirty="0" smtClean="0"/>
              <a:t>Credit Suisse stands out among them.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97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TC104033937[[fn=Vapor Trail]]</Template>
  <TotalTime>1751</TotalTime>
  <Words>455</Words>
  <Application>Microsoft Office PowerPoint</Application>
  <PresentationFormat>On-screen Show (4:3)</PresentationFormat>
  <Paragraphs>73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Vapor Trail</vt:lpstr>
      <vt:lpstr>Sales and Trading</vt:lpstr>
      <vt:lpstr>What is it?</vt:lpstr>
      <vt:lpstr>People who succeed in sales and trading …</vt:lpstr>
      <vt:lpstr>PowerPoint Presentation</vt:lpstr>
      <vt:lpstr>Know the markets … How are securities actually traded?</vt:lpstr>
      <vt:lpstr>What did markets look like in the past?</vt:lpstr>
      <vt:lpstr>PowerPoint Presentation</vt:lpstr>
      <vt:lpstr>PowerPoint Presentation</vt:lpstr>
      <vt:lpstr>Interface: university and industry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and Trading</dc:title>
  <dc:creator>Joel Hasbrouck</dc:creator>
  <cp:lastModifiedBy>Joel Hasbrouck</cp:lastModifiedBy>
  <cp:revision>36</cp:revision>
  <dcterms:created xsi:type="dcterms:W3CDTF">2013-09-16T20:30:12Z</dcterms:created>
  <dcterms:modified xsi:type="dcterms:W3CDTF">2013-09-23T19:32:57Z</dcterms:modified>
</cp:coreProperties>
</file>