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7044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774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1401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6301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15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935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090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701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587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958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612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7BC22-1875-46D5-BCF6-EB0A0F16F1FD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12462-4ECA-4856-8DE0-CB83E18FF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42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91200" y="1600200"/>
            <a:ext cx="2971800" cy="1066800"/>
          </a:xfrm>
        </p:spPr>
        <p:txBody>
          <a:bodyPr>
            <a:normAutofit fontScale="90000"/>
          </a:bodyPr>
          <a:lstStyle/>
          <a:p>
            <a:r>
              <a:rPr lang="en-US" smtClean="0"/>
              <a:t>Executing the Lab Scripts</a:t>
            </a:r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400"/>
            <a:ext cx="5466601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9800" y="3200400"/>
            <a:ext cx="2712720" cy="185166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981200" y="3124200"/>
            <a:ext cx="1524000" cy="10896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260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020" y="76200"/>
            <a:ext cx="846698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4188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56871"/>
            <a:ext cx="8413515" cy="664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7974" y="2133600"/>
            <a:ext cx="5352080" cy="320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1981200" y="1752600"/>
            <a:ext cx="106680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419600" y="3352800"/>
            <a:ext cx="533400" cy="2286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7600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609"/>
            <a:ext cx="8381999" cy="663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76200" y="2362200"/>
            <a:ext cx="685800" cy="4572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8533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56871"/>
            <a:ext cx="8458200" cy="6684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1371600" y="381000"/>
            <a:ext cx="106680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57400"/>
            <a:ext cx="564832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4130448" y="2438400"/>
            <a:ext cx="106680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2278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31912"/>
            <a:ext cx="8383052" cy="667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8783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8990"/>
            <a:ext cx="8327202" cy="6596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2971800" y="914400"/>
            <a:ext cx="1143000" cy="685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4474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8990"/>
            <a:ext cx="8327202" cy="6596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133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82340"/>
            <a:ext cx="8485115" cy="6775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9200" y="4191000"/>
            <a:ext cx="6629400" cy="533400"/>
          </a:xfrm>
          <a:prstGeom prst="rect">
            <a:avLst/>
          </a:prstGeom>
          <a:solidFill>
            <a:srgbClr val="4F81BD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465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"/>
            <a:ext cx="6934200" cy="652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8140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8134"/>
            <a:ext cx="7109374" cy="6649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2667000" y="3200400"/>
            <a:ext cx="533400" cy="4191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209800" y="4191000"/>
            <a:ext cx="533400" cy="4191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828800" y="5410200"/>
            <a:ext cx="3962400" cy="0"/>
          </a:xfrm>
          <a:prstGeom prst="straightConnector1">
            <a:avLst/>
          </a:prstGeom>
          <a:ln w="571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9568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90939"/>
            <a:ext cx="7086600" cy="6629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475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Executing the Lab Scripts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Executing the Scripts</dc:title>
  <dc:creator>Sherrie</dc:creator>
  <cp:lastModifiedBy>Bill</cp:lastModifiedBy>
  <cp:revision>5</cp:revision>
  <dcterms:created xsi:type="dcterms:W3CDTF">2012-11-17T19:25:08Z</dcterms:created>
  <dcterms:modified xsi:type="dcterms:W3CDTF">2012-11-19T15:45:56Z</dcterms:modified>
</cp:coreProperties>
</file>