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81" r:id="rId2"/>
    <p:sldId id="647" r:id="rId3"/>
    <p:sldId id="621" r:id="rId4"/>
    <p:sldId id="649" r:id="rId5"/>
    <p:sldId id="630" r:id="rId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20000"/>
      </a:spcBef>
      <a:spcAft>
        <a:spcPct val="0"/>
      </a:spcAft>
      <a:defRPr sz="2800" kern="1200">
        <a:solidFill>
          <a:srgbClr val="000066"/>
        </a:solidFill>
        <a:latin typeface="Verdana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2800" kern="1200">
        <a:solidFill>
          <a:srgbClr val="000066"/>
        </a:solidFill>
        <a:latin typeface="Verdana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2800" kern="1200">
        <a:solidFill>
          <a:srgbClr val="000066"/>
        </a:solidFill>
        <a:latin typeface="Verdana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2800" kern="1200">
        <a:solidFill>
          <a:srgbClr val="000066"/>
        </a:solidFill>
        <a:latin typeface="Verdana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2800" kern="1200">
        <a:solidFill>
          <a:srgbClr val="000066"/>
        </a:solidFill>
        <a:latin typeface="Verdana" charset="0"/>
        <a:ea typeface="+mn-ea"/>
        <a:cs typeface="+mn-cs"/>
      </a:defRPr>
    </a:lvl5pPr>
    <a:lvl6pPr marL="2286000" algn="l" defTabSz="457200" rtl="0" eaLnBrk="1" latinLnBrk="0" hangingPunct="1">
      <a:defRPr sz="2800" kern="1200">
        <a:solidFill>
          <a:srgbClr val="000066"/>
        </a:solidFill>
        <a:latin typeface="Verdana" charset="0"/>
        <a:ea typeface="+mn-ea"/>
        <a:cs typeface="+mn-cs"/>
      </a:defRPr>
    </a:lvl6pPr>
    <a:lvl7pPr marL="2743200" algn="l" defTabSz="457200" rtl="0" eaLnBrk="1" latinLnBrk="0" hangingPunct="1">
      <a:defRPr sz="2800" kern="1200">
        <a:solidFill>
          <a:srgbClr val="000066"/>
        </a:solidFill>
        <a:latin typeface="Verdana" charset="0"/>
        <a:ea typeface="+mn-ea"/>
        <a:cs typeface="+mn-cs"/>
      </a:defRPr>
    </a:lvl7pPr>
    <a:lvl8pPr marL="3200400" algn="l" defTabSz="457200" rtl="0" eaLnBrk="1" latinLnBrk="0" hangingPunct="1">
      <a:defRPr sz="2800" kern="1200">
        <a:solidFill>
          <a:srgbClr val="000066"/>
        </a:solidFill>
        <a:latin typeface="Verdana" charset="0"/>
        <a:ea typeface="+mn-ea"/>
        <a:cs typeface="+mn-cs"/>
      </a:defRPr>
    </a:lvl8pPr>
    <a:lvl9pPr marL="3657600" algn="l" defTabSz="457200" rtl="0" eaLnBrk="1" latinLnBrk="0" hangingPunct="1">
      <a:defRPr sz="2800" kern="1200">
        <a:solidFill>
          <a:srgbClr val="000066"/>
        </a:solidFill>
        <a:latin typeface="Verdan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EAF8A4"/>
    <a:srgbClr val="E1D6BB"/>
    <a:srgbClr val="A1B6FB"/>
    <a:srgbClr val="F5C6C5"/>
    <a:srgbClr val="FF0000"/>
    <a:srgbClr val="000066"/>
    <a:srgbClr val="990000"/>
    <a:srgbClr val="33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2696" y="-1272"/>
      </p:cViewPr>
      <p:guideLst>
        <p:guide orient="horz" pos="1056"/>
        <p:guide pos="528"/>
      </p:guideLst>
    </p:cSldViewPr>
  </p:slideViewPr>
  <p:outlineViewPr>
    <p:cViewPr>
      <p:scale>
        <a:sx n="33" d="100"/>
        <a:sy n="33" d="100"/>
      </p:scale>
      <p:origin x="36" y="4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6" d="100"/>
          <a:sy n="56" d="100"/>
        </p:scale>
        <p:origin x="-1740" y="-84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38150" y="833755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0" tIns="46576" rIns="93150" bIns="46576" numCol="1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defRPr sz="13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r>
              <a:rPr lang="en-US"/>
              <a:t>WISE 2007</a:t>
            </a: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651250" y="833755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0" tIns="46576" rIns="93150" bIns="46576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defRPr sz="13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r>
              <a:rPr lang="en-US"/>
              <a:t>Page </a:t>
            </a:r>
            <a:fld id="{57AB72B2-B8DF-D84F-8860-9B39C0B0D3B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0" tIns="46576" rIns="93150" bIns="46576" numCol="1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defRPr sz="13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0" tIns="46576" rIns="93150" bIns="46576" numCol="1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defRPr sz="13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9788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4838"/>
            <a:ext cx="5143500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0" tIns="46576" rIns="93150" bIns="465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0" tIns="46576" rIns="93150" bIns="46576" numCol="1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defRPr sz="13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0" tIns="46576" rIns="93150" bIns="46576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defRPr sz="13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fld id="{2C2F6B74-8FB3-F846-B57C-A80B0A0F78C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09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667AA7-64F2-2A43-B346-4372103D333F}" type="slidenum">
              <a:rPr lang="en-US"/>
              <a:pPr/>
              <a:t>1</a:t>
            </a:fld>
            <a:endParaRPr lang="en-US"/>
          </a:p>
        </p:txBody>
      </p:sp>
      <p:sp>
        <p:nvSpPr>
          <p:cNvPr id="163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Times New Roman" charset="0"/>
              </a:rPr>
              <a:t>Blank slide Preview outline and unique data set and results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Times New Roman" charset="0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0001A8-6875-6343-BD89-5B122F993355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305800" cy="5105400"/>
          </a:xfrm>
        </p:spPr>
        <p:txBody>
          <a:bodyPr/>
          <a:lstStyle>
            <a:lvl1pPr>
              <a:defRPr sz="2400" b="0"/>
            </a:lvl1pPr>
            <a:lvl2pPr>
              <a:defRPr sz="2000" b="0"/>
            </a:lvl2pPr>
            <a:lvl3pPr>
              <a:defRPr sz="2400" b="0"/>
            </a:lvl3pPr>
            <a:lvl4pPr>
              <a:defRPr sz="1600" b="0"/>
            </a:lvl4pPr>
            <a:lvl5pPr>
              <a:defRPr sz="16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38100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524000"/>
            <a:ext cx="38100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0"/>
            <a:ext cx="2152650" cy="6629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305550" cy="6629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0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371600"/>
            <a:ext cx="7848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685800" y="1143000"/>
            <a:ext cx="8153400" cy="1524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F078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F07800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ＭＳ Ｐゴシック" charset="-128"/>
          <a:cs typeface="ＭＳ Ｐゴシック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F07800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ＭＳ Ｐゴシック" charset="-128"/>
          <a:cs typeface="ＭＳ Ｐゴシック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F07800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ＭＳ Ｐゴシック" charset="-128"/>
          <a:cs typeface="ＭＳ Ｐゴシック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F07800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ＭＳ Ｐゴシック" charset="-128"/>
          <a:cs typeface="ＭＳ Ｐゴシック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3200">
          <a:solidFill>
            <a:srgbClr val="F07800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200">
          <a:solidFill>
            <a:srgbClr val="F07800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200">
          <a:solidFill>
            <a:srgbClr val="F07800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200">
          <a:solidFill>
            <a:srgbClr val="F07800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ts val="18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  <a:ea typeface="ＭＳ Ｐゴシック" pitchFamily="-10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0066"/>
          </a:solidFill>
          <a:latin typeface="+mn-lt"/>
          <a:ea typeface="ＭＳ Ｐゴシック" pitchFamily="-10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000066"/>
          </a:solidFill>
          <a:latin typeface="+mn-lt"/>
          <a:ea typeface="ＭＳ Ｐゴシック" pitchFamily="-10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  <a:ea typeface="ＭＳ Ｐゴシック" pitchFamily="-10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bakos@stern.nyu.edu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304800" y="2438400"/>
            <a:ext cx="8610600" cy="14700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Information Technology, World Piece and Happiness: An Integrative Perspective</a:t>
            </a:r>
          </a:p>
        </p:txBody>
      </p:sp>
      <p:sp>
        <p:nvSpPr>
          <p:cNvPr id="15363" name="Subtitle 8"/>
          <p:cNvSpPr>
            <a:spLocks noGrp="1"/>
          </p:cNvSpPr>
          <p:nvPr>
            <p:ph type="subTitle" idx="1"/>
          </p:nvPr>
        </p:nvSpPr>
        <p:spPr>
          <a:xfrm>
            <a:off x="0" y="4800600"/>
            <a:ext cx="9144000" cy="1143000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Author 1*, Author 2** and Author 3***</a:t>
            </a:r>
          </a:p>
          <a:p>
            <a:pPr eaLnBrk="1" hangingPunct="1"/>
            <a:r>
              <a:rPr lang="en-US" sz="2000" b="1" dirty="0" smtClean="0"/>
              <a:t>* University 1</a:t>
            </a:r>
            <a:br>
              <a:rPr lang="en-US" sz="2000" b="1" dirty="0" smtClean="0"/>
            </a:br>
            <a:r>
              <a:rPr lang="en-US" sz="2000" b="1" dirty="0" smtClean="0"/>
              <a:t>** University 2</a:t>
            </a:r>
            <a:br>
              <a:rPr lang="en-US" sz="2000" b="1" dirty="0" smtClean="0"/>
            </a:br>
            <a:r>
              <a:rPr lang="en-US" sz="2000" b="1" dirty="0" smtClean="0"/>
              <a:t>*** University 3</a:t>
            </a:r>
          </a:p>
          <a:p>
            <a:pPr eaLnBrk="1" hangingPunct="1"/>
            <a:endParaRPr lang="en-US" sz="2000" b="1" dirty="0" smtClean="0"/>
          </a:p>
        </p:txBody>
      </p:sp>
      <p:sp useBgFill="1"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609600" y="152400"/>
            <a:ext cx="8153400" cy="954107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6600"/>
                </a:solidFill>
              </a:rPr>
              <a:t>WISE </a:t>
            </a:r>
            <a:r>
              <a:rPr lang="en-US" b="1" dirty="0" smtClean="0">
                <a:solidFill>
                  <a:srgbClr val="FF6600"/>
                </a:solidFill>
              </a:rPr>
              <a:t>2009</a:t>
            </a:r>
            <a:br>
              <a:rPr lang="en-US" b="1" dirty="0" smtClean="0">
                <a:solidFill>
                  <a:srgbClr val="FF6600"/>
                </a:solidFill>
              </a:rPr>
            </a:br>
            <a:r>
              <a:rPr lang="en-US" b="1" dirty="0" smtClean="0">
                <a:solidFill>
                  <a:srgbClr val="FF6600"/>
                </a:solidFill>
              </a:rPr>
              <a:t>December 14-15, 2009, Phoenix, AZ</a:t>
            </a:r>
            <a:endParaRPr lang="en-US" b="1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Poster slam presentation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get FIVE slides total</a:t>
            </a:r>
          </a:p>
          <a:p>
            <a:pPr lvl="1"/>
            <a:r>
              <a:rPr lang="en-US" dirty="0" smtClean="0"/>
              <a:t>One TITLE slide (no content)</a:t>
            </a:r>
          </a:p>
          <a:p>
            <a:pPr lvl="1"/>
            <a:r>
              <a:rPr lang="en-US" dirty="0" smtClean="0"/>
              <a:t>Four content slides</a:t>
            </a:r>
          </a:p>
          <a:p>
            <a:r>
              <a:rPr lang="en-US" dirty="0" smtClean="0"/>
              <a:t>You get THREE MINUTES</a:t>
            </a:r>
          </a:p>
          <a:p>
            <a:pPr lvl="1"/>
            <a:r>
              <a:rPr lang="en-US" dirty="0" smtClean="0"/>
              <a:t>Allow 15 seconds for changeover</a:t>
            </a:r>
          </a:p>
          <a:p>
            <a:pPr lvl="1"/>
            <a:r>
              <a:rPr lang="en-US" dirty="0" smtClean="0"/>
              <a:t>Make sure you can deliver your presentation in 2 minutes and 45 seconds or less</a:t>
            </a:r>
          </a:p>
          <a:p>
            <a:pPr lvl="1"/>
            <a:r>
              <a:rPr lang="en-US" dirty="0" smtClean="0"/>
              <a:t>We WILL cut you off abruptly if you go over your time!</a:t>
            </a:r>
          </a:p>
          <a:p>
            <a:r>
              <a:rPr lang="en-US" dirty="0" smtClean="0"/>
              <a:t>Presentation Format</a:t>
            </a:r>
          </a:p>
          <a:p>
            <a:pPr lvl="1"/>
            <a:r>
              <a:rPr lang="en-US" dirty="0" smtClean="0"/>
              <a:t>Do not make fonts too small and do not overcrowd your slides!</a:t>
            </a:r>
          </a:p>
          <a:p>
            <a:pPr lvl="1"/>
            <a:r>
              <a:rPr lang="en-US" dirty="0" smtClean="0"/>
              <a:t>Avoid transitions as you won’t control the clicker!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Powerpoint</a:t>
            </a:r>
            <a:r>
              <a:rPr lang="en-US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guidelines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not assume we have your fonts</a:t>
            </a:r>
          </a:p>
          <a:p>
            <a:pPr lvl="1"/>
            <a:r>
              <a:rPr lang="en-US" dirty="0" smtClean="0"/>
              <a:t>Avoid mathematical symbols</a:t>
            </a:r>
          </a:p>
          <a:p>
            <a:pPr lvl="1"/>
            <a:r>
              <a:rPr lang="en-US" dirty="0" smtClean="0"/>
              <a:t>Use images for formulas, tables and graphics</a:t>
            </a:r>
          </a:p>
          <a:p>
            <a:r>
              <a:rPr lang="en-US" dirty="0" err="1" smtClean="0"/>
              <a:t>Powerpoint</a:t>
            </a:r>
            <a:r>
              <a:rPr lang="en-US" dirty="0" smtClean="0"/>
              <a:t> file specifics</a:t>
            </a:r>
          </a:p>
          <a:p>
            <a:pPr lvl="1"/>
            <a:r>
              <a:rPr lang="en-US" dirty="0" smtClean="0"/>
              <a:t>Keep the presentation in </a:t>
            </a:r>
            <a:r>
              <a:rPr lang="en-US" dirty="0" err="1" smtClean="0"/>
              <a:t>Powerpoint</a:t>
            </a:r>
            <a:r>
              <a:rPr lang="en-US" dirty="0" smtClean="0"/>
              <a:t> 2007/2008 format</a:t>
            </a:r>
          </a:p>
          <a:p>
            <a:pPr lvl="1"/>
            <a:r>
              <a:rPr lang="en-US" dirty="0" smtClean="0"/>
              <a:t>Name presentation “</a:t>
            </a:r>
            <a:r>
              <a:rPr lang="en-US" dirty="0" smtClean="0"/>
              <a:t>wise2009pNN_slides.pptx</a:t>
            </a:r>
            <a:r>
              <a:rPr lang="en-US" dirty="0" smtClean="0"/>
              <a:t>” (all letters lowercase) where PNN is the number of your paper as found in the workshop program: if your presentation is P05, the file should be “</a:t>
            </a:r>
            <a:r>
              <a:rPr lang="en-US" dirty="0" smtClean="0"/>
              <a:t>wise2009p05_slides.pptx</a:t>
            </a:r>
            <a:endParaRPr lang="en-US" dirty="0" smtClean="0"/>
          </a:p>
          <a:p>
            <a:r>
              <a:rPr lang="en-US" dirty="0" smtClean="0"/>
              <a:t>Point 3</a:t>
            </a:r>
          </a:p>
          <a:p>
            <a:pPr lvl="1"/>
            <a:r>
              <a:rPr lang="en-US" dirty="0" smtClean="0"/>
              <a:t>Email the file to </a:t>
            </a:r>
            <a:r>
              <a:rPr lang="en-US" dirty="0" smtClean="0">
                <a:hlinkClick r:id="rId2"/>
              </a:rPr>
              <a:t>bakos@stern.nyu.edu</a:t>
            </a:r>
            <a:r>
              <a:rPr lang="en-US" dirty="0" smtClean="0"/>
              <a:t> before Monday December 7, 2009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mtClean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Key Findings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001000" cy="5105400"/>
          </a:xfrm>
        </p:spPr>
        <p:txBody>
          <a:bodyPr/>
          <a:lstStyle/>
          <a:p>
            <a:r>
              <a:rPr lang="en-US" dirty="0" smtClean="0"/>
              <a:t>Does Information Technology lead to World Piece?</a:t>
            </a:r>
          </a:p>
          <a:p>
            <a:pPr lvl="1"/>
            <a:r>
              <a:rPr lang="en-US" dirty="0" smtClean="0"/>
              <a:t>Trend towards more </a:t>
            </a:r>
            <a:r>
              <a:rPr lang="en-US" b="1" i="1" dirty="0" smtClean="0"/>
              <a:t>and </a:t>
            </a:r>
            <a:r>
              <a:rPr lang="en-US" dirty="0" smtClean="0"/>
              <a:t>less World Piece</a:t>
            </a:r>
          </a:p>
          <a:p>
            <a:pPr lvl="1"/>
            <a:r>
              <a:rPr lang="en-US" dirty="0" smtClean="0"/>
              <a:t>The key variables in the integrative theoretical model are statistically significant in the empirical analysis</a:t>
            </a:r>
          </a:p>
          <a:p>
            <a:pPr lvl="1"/>
            <a:r>
              <a:rPr lang="en-US" dirty="0" smtClean="0"/>
              <a:t>Significant Country differences</a:t>
            </a:r>
          </a:p>
          <a:p>
            <a:r>
              <a:rPr lang="en-US" dirty="0" smtClean="0"/>
              <a:t>Does Information Technology lead to Increased Happiness?</a:t>
            </a:r>
          </a:p>
          <a:p>
            <a:pPr lvl="1"/>
            <a:r>
              <a:rPr lang="en-US" dirty="0" smtClean="0"/>
              <a:t>Trend towards more </a:t>
            </a:r>
            <a:r>
              <a:rPr lang="en-US" b="1" i="1" dirty="0" smtClean="0"/>
              <a:t>and </a:t>
            </a:r>
            <a:r>
              <a:rPr lang="en-US" dirty="0" smtClean="0"/>
              <a:t>less Happiness</a:t>
            </a:r>
          </a:p>
          <a:p>
            <a:pPr lvl="1"/>
            <a:r>
              <a:rPr lang="en-US" dirty="0" smtClean="0"/>
              <a:t>The key variables in the integrative theoretical model are statistically significant in the empirical analysis</a:t>
            </a:r>
          </a:p>
          <a:p>
            <a:pPr lvl="1"/>
            <a:r>
              <a:rPr lang="en-US" dirty="0" smtClean="0"/>
              <a:t>Significant Personality differences (after adjusting for </a:t>
            </a:r>
            <a:r>
              <a:rPr lang="en-US" dirty="0" err="1" smtClean="0"/>
              <a:t>TechIQ</a:t>
            </a:r>
            <a:r>
              <a:rPr lang="en-US" dirty="0" smtClean="0"/>
              <a:t> metric)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mtClean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Summary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Verdana" charset="0"/>
              <a:buAutoNum type="arabicPeriod"/>
            </a:pPr>
            <a:r>
              <a:rPr lang="en-US" dirty="0" smtClean="0"/>
              <a:t>Integrated existing theories</a:t>
            </a:r>
          </a:p>
          <a:p>
            <a:pPr marL="457200" indent="-457200">
              <a:buFont typeface="Verdana" charset="0"/>
              <a:buAutoNum type="arabicPeriod"/>
            </a:pPr>
            <a:r>
              <a:rPr lang="en-US" dirty="0" smtClean="0"/>
              <a:t>Multi-period model to model modeling</a:t>
            </a:r>
          </a:p>
          <a:p>
            <a:pPr marL="457200" indent="-457200">
              <a:buFont typeface="Verdana" charset="0"/>
              <a:buAutoNum type="arabicPeriod"/>
            </a:pPr>
            <a:r>
              <a:rPr lang="en-US" dirty="0" smtClean="0"/>
              <a:t>Unique data set</a:t>
            </a:r>
          </a:p>
          <a:p>
            <a:pPr marL="457200" indent="-457200">
              <a:buFont typeface="Verdana" charset="0"/>
              <a:buAutoNum type="arabicPeriod"/>
            </a:pPr>
            <a:r>
              <a:rPr lang="en-US" dirty="0" smtClean="0"/>
              <a:t>Amazing results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483" tIns="44447" rIns="90483" bIns="44447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483" tIns="44447" rIns="90483" bIns="44447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10740</TotalTime>
  <Words>321</Words>
  <Application>Microsoft Macintosh PowerPoint</Application>
  <PresentationFormat>On-screen Show (4:3)</PresentationFormat>
  <Paragraphs>41</Paragraphs>
  <Slides>5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Default Design</vt:lpstr>
      <vt:lpstr>Information Technology, World Piece and Happiness: An Integrative Perspective</vt:lpstr>
      <vt:lpstr> Poster slam presentation</vt:lpstr>
      <vt:lpstr> Powerpoint guidelines</vt:lpstr>
      <vt:lpstr> Key Findings</vt:lpstr>
      <vt:lpstr> Summary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Yannis Bakos</dc:creator>
  <cp:lastModifiedBy>Yannis Bakos</cp:lastModifiedBy>
  <cp:revision>334</cp:revision>
  <dcterms:created xsi:type="dcterms:W3CDTF">2009-12-02T20:35:48Z</dcterms:created>
  <dcterms:modified xsi:type="dcterms:W3CDTF">2009-12-02T20:37:37Z</dcterms:modified>
</cp:coreProperties>
</file>