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drawings/drawing9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rawings/drawing11.xml" ContentType="application/vnd.openxmlformats-officedocument.drawingml.chartshap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89" r:id="rId2"/>
    <p:sldId id="800" r:id="rId3"/>
    <p:sldId id="810" r:id="rId4"/>
    <p:sldId id="812" r:id="rId5"/>
    <p:sldId id="813" r:id="rId6"/>
    <p:sldId id="782" r:id="rId7"/>
    <p:sldId id="788" r:id="rId8"/>
    <p:sldId id="789" r:id="rId9"/>
    <p:sldId id="767" r:id="rId10"/>
    <p:sldId id="785" r:id="rId11"/>
    <p:sldId id="808" r:id="rId12"/>
    <p:sldId id="779" r:id="rId13"/>
    <p:sldId id="790" r:id="rId14"/>
    <p:sldId id="776" r:id="rId15"/>
    <p:sldId id="803" r:id="rId16"/>
    <p:sldId id="806" r:id="rId17"/>
    <p:sldId id="820" r:id="rId18"/>
    <p:sldId id="775" r:id="rId19"/>
    <p:sldId id="791" r:id="rId20"/>
    <p:sldId id="769" r:id="rId21"/>
    <p:sldId id="793" r:id="rId22"/>
    <p:sldId id="768" r:id="rId23"/>
    <p:sldId id="804" r:id="rId24"/>
    <p:sldId id="801" r:id="rId25"/>
    <p:sldId id="744" r:id="rId26"/>
    <p:sldId id="687" r:id="rId27"/>
    <p:sldId id="819" r:id="rId28"/>
    <p:sldId id="817" r:id="rId29"/>
    <p:sldId id="822" r:id="rId30"/>
    <p:sldId id="794" r:id="rId31"/>
    <p:sldId id="823" r:id="rId32"/>
    <p:sldId id="816" r:id="rId33"/>
    <p:sldId id="825" r:id="rId34"/>
  </p:sldIdLst>
  <p:sldSz cx="10287000" cy="6858000" type="35mm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3CC33"/>
    <a:srgbClr val="FFFFFF"/>
    <a:srgbClr val="000099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7534" autoAdjust="0"/>
    <p:restoredTop sz="86169" autoAdjust="0"/>
  </p:normalViewPr>
  <p:slideViewPr>
    <p:cSldViewPr snapToGrid="0">
      <p:cViewPr>
        <p:scale>
          <a:sx n="70" d="100"/>
          <a:sy n="70" d="100"/>
        </p:scale>
        <p:origin x="-848" y="-592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259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p-fp1\USER\PRD\Jbongaarts\UNWBPROJECTIONS\UN2012\WPP2012_POP_F01_1_TOTAL_POPULATION_BOTH_SEXES%20(2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p-fp1\USER\PRD\Jbongaarts\UNWBPROJECTIONS\UN2012\WPP2012_POP_F01_1_TOTAL_POPULATION_BOTH_SEXES%20(2)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p-fp1\USER\PRD\Jbongaarts\UNWBPROJECTIONS\UN2012\WPP2012_POP_F01_1_TOTAL_POPULATION_BOTH_SEXES%20(2)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p-data\user\prd\jbongaarts\UNWBPROJECTIONS\UN2008\UN%20TFR%20growth%20rate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p-data\user\prd\jbongaarts\2--Gates\Figures%20GATE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pop-fp1\USER\PRD\Jbongaarts\UNWBPROJECTIONS\UN2012\WPP2012_POP_F07_1_POPULATION_BY_AGE_BOTH_SEXES%20(1)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pop-fp1\USER\PRD\Jbongaarts\UNWBPROJECTIONS\UN2010\Bloom%20decomposition%20growth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pop-fp1\USER\PRD\Jbongaarts\1Downloads\DD%20trends%20asia%20africa%20(Autosaved)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pop-data\user\prd\jbongaarts\2--NAS%20Panel%20RonLee\FIGURES%20NAS.xlsx" TargetMode="External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pop-data\user\prd\jbongaarts\2--NAS%20Panel%20RonLee\FIGURES%20NAS.xlsx" TargetMode="External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pop-fp1\USER\PRD\Jbongaarts\UNWBPROJECTIONS\UN2010\Bloom%20decomposition%20growth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pop-data\user\prd\jbongaarts\2--PAA%20PREFERENCES%20Fertility\FIGURES%203-6%20Case%20Studies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Book1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\\pop-fp1\USER\PRD\Jbongaarts\UNWBPROJECTIONS\UN2010\WPP2010_DB2_F01_TOTAL_POPULATION_BOTH_SEXES%20(2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800"/>
            </a:pPr>
            <a:r>
              <a:rPr lang="en-US" sz="2800" dirty="0" smtClean="0"/>
              <a:t>Population estimates</a:t>
            </a:r>
            <a:r>
              <a:rPr lang="en-US" sz="2800" baseline="0" dirty="0" smtClean="0"/>
              <a:t> and </a:t>
            </a:r>
            <a:r>
              <a:rPr lang="en-US" sz="2800" dirty="0" smtClean="0"/>
              <a:t>projections to</a:t>
            </a:r>
            <a:r>
              <a:rPr lang="en-US" sz="2800" baseline="0" dirty="0" smtClean="0"/>
              <a:t> 2100</a:t>
            </a:r>
            <a:endParaRPr lang="en-US" sz="2800" dirty="0"/>
          </a:p>
        </c:rich>
      </c:tx>
      <c:layout>
        <c:manualLayout>
          <c:xMode val="edge"/>
          <c:yMode val="edge"/>
          <c:x val="9.7526580689461309E-2"/>
          <c:y val="1.93429725305421E-2"/>
        </c:manualLayout>
      </c:layout>
      <c:overlay val="1"/>
    </c:title>
    <c:plotArea>
      <c:layout>
        <c:manualLayout>
          <c:layoutTarget val="inner"/>
          <c:xMode val="edge"/>
          <c:yMode val="edge"/>
          <c:x val="0.13835325597824316"/>
          <c:y val="0.14231782422934247"/>
          <c:w val="0.55119870265810456"/>
          <c:h val="0.7297776076002358"/>
        </c:manualLayout>
      </c:layout>
      <c:scatterChart>
        <c:scatterStyle val="lineMarker"/>
        <c:ser>
          <c:idx val="0"/>
          <c:order val="0"/>
          <c:spPr>
            <a:ln w="635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Fig!$E$31:$EZ$31</c:f>
              <c:numCache>
                <c:formatCode>General</c:formatCode>
                <c:ptCount val="152"/>
                <c:pt idx="0">
                  <c:v>1900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  <c:pt idx="67">
                  <c:v>2016</c:v>
                </c:pt>
                <c:pt idx="68">
                  <c:v>2017</c:v>
                </c:pt>
                <c:pt idx="69">
                  <c:v>2018</c:v>
                </c:pt>
                <c:pt idx="70">
                  <c:v>2019</c:v>
                </c:pt>
                <c:pt idx="71">
                  <c:v>2020</c:v>
                </c:pt>
                <c:pt idx="72">
                  <c:v>2021</c:v>
                </c:pt>
                <c:pt idx="73">
                  <c:v>2022</c:v>
                </c:pt>
                <c:pt idx="74">
                  <c:v>2023</c:v>
                </c:pt>
                <c:pt idx="75">
                  <c:v>2024</c:v>
                </c:pt>
                <c:pt idx="76">
                  <c:v>2025</c:v>
                </c:pt>
                <c:pt idx="77">
                  <c:v>2026</c:v>
                </c:pt>
                <c:pt idx="78">
                  <c:v>2027</c:v>
                </c:pt>
                <c:pt idx="79">
                  <c:v>2028</c:v>
                </c:pt>
                <c:pt idx="80">
                  <c:v>2029</c:v>
                </c:pt>
                <c:pt idx="81">
                  <c:v>2030</c:v>
                </c:pt>
                <c:pt idx="82">
                  <c:v>2031</c:v>
                </c:pt>
                <c:pt idx="83">
                  <c:v>2032</c:v>
                </c:pt>
                <c:pt idx="84">
                  <c:v>2033</c:v>
                </c:pt>
                <c:pt idx="85">
                  <c:v>2034</c:v>
                </c:pt>
                <c:pt idx="86">
                  <c:v>2035</c:v>
                </c:pt>
                <c:pt idx="87">
                  <c:v>2036</c:v>
                </c:pt>
                <c:pt idx="88">
                  <c:v>2037</c:v>
                </c:pt>
                <c:pt idx="89">
                  <c:v>2038</c:v>
                </c:pt>
                <c:pt idx="90">
                  <c:v>2039</c:v>
                </c:pt>
                <c:pt idx="91">
                  <c:v>2040</c:v>
                </c:pt>
                <c:pt idx="92">
                  <c:v>2041</c:v>
                </c:pt>
                <c:pt idx="93">
                  <c:v>2042</c:v>
                </c:pt>
                <c:pt idx="94">
                  <c:v>2043</c:v>
                </c:pt>
                <c:pt idx="95">
                  <c:v>2044</c:v>
                </c:pt>
                <c:pt idx="96">
                  <c:v>2045</c:v>
                </c:pt>
                <c:pt idx="97">
                  <c:v>2046</c:v>
                </c:pt>
                <c:pt idx="98">
                  <c:v>2047</c:v>
                </c:pt>
                <c:pt idx="99">
                  <c:v>2048</c:v>
                </c:pt>
                <c:pt idx="100">
                  <c:v>2049</c:v>
                </c:pt>
                <c:pt idx="101">
                  <c:v>2050</c:v>
                </c:pt>
                <c:pt idx="102">
                  <c:v>2051</c:v>
                </c:pt>
                <c:pt idx="103">
                  <c:v>2052</c:v>
                </c:pt>
                <c:pt idx="104">
                  <c:v>2053</c:v>
                </c:pt>
                <c:pt idx="105">
                  <c:v>2054</c:v>
                </c:pt>
                <c:pt idx="106">
                  <c:v>2055</c:v>
                </c:pt>
                <c:pt idx="107">
                  <c:v>2056</c:v>
                </c:pt>
                <c:pt idx="108">
                  <c:v>2057</c:v>
                </c:pt>
                <c:pt idx="109">
                  <c:v>2058</c:v>
                </c:pt>
                <c:pt idx="110">
                  <c:v>2059</c:v>
                </c:pt>
                <c:pt idx="111">
                  <c:v>2060</c:v>
                </c:pt>
                <c:pt idx="112">
                  <c:v>2061</c:v>
                </c:pt>
                <c:pt idx="113">
                  <c:v>2062</c:v>
                </c:pt>
                <c:pt idx="114">
                  <c:v>2063</c:v>
                </c:pt>
                <c:pt idx="115">
                  <c:v>2064</c:v>
                </c:pt>
                <c:pt idx="116">
                  <c:v>2065</c:v>
                </c:pt>
                <c:pt idx="117">
                  <c:v>2066</c:v>
                </c:pt>
                <c:pt idx="118">
                  <c:v>2067</c:v>
                </c:pt>
                <c:pt idx="119">
                  <c:v>2068</c:v>
                </c:pt>
                <c:pt idx="120">
                  <c:v>2069</c:v>
                </c:pt>
                <c:pt idx="121">
                  <c:v>2070</c:v>
                </c:pt>
                <c:pt idx="122">
                  <c:v>2071</c:v>
                </c:pt>
                <c:pt idx="123">
                  <c:v>2072</c:v>
                </c:pt>
                <c:pt idx="124">
                  <c:v>2073</c:v>
                </c:pt>
                <c:pt idx="125">
                  <c:v>2074</c:v>
                </c:pt>
                <c:pt idx="126">
                  <c:v>2075</c:v>
                </c:pt>
                <c:pt idx="127">
                  <c:v>2076</c:v>
                </c:pt>
                <c:pt idx="128">
                  <c:v>2077</c:v>
                </c:pt>
                <c:pt idx="129">
                  <c:v>2078</c:v>
                </c:pt>
                <c:pt idx="130">
                  <c:v>2079</c:v>
                </c:pt>
                <c:pt idx="131">
                  <c:v>2080</c:v>
                </c:pt>
                <c:pt idx="132">
                  <c:v>2081</c:v>
                </c:pt>
                <c:pt idx="133">
                  <c:v>2082</c:v>
                </c:pt>
                <c:pt idx="134">
                  <c:v>2083</c:v>
                </c:pt>
                <c:pt idx="135">
                  <c:v>2084</c:v>
                </c:pt>
                <c:pt idx="136">
                  <c:v>2085</c:v>
                </c:pt>
                <c:pt idx="137">
                  <c:v>2086</c:v>
                </c:pt>
                <c:pt idx="138">
                  <c:v>2087</c:v>
                </c:pt>
                <c:pt idx="139">
                  <c:v>2088</c:v>
                </c:pt>
                <c:pt idx="140">
                  <c:v>2089</c:v>
                </c:pt>
                <c:pt idx="141">
                  <c:v>2090</c:v>
                </c:pt>
                <c:pt idx="142">
                  <c:v>2091</c:v>
                </c:pt>
                <c:pt idx="143">
                  <c:v>2092</c:v>
                </c:pt>
                <c:pt idx="144">
                  <c:v>2093</c:v>
                </c:pt>
                <c:pt idx="145">
                  <c:v>2094</c:v>
                </c:pt>
                <c:pt idx="146">
                  <c:v>2095</c:v>
                </c:pt>
                <c:pt idx="147">
                  <c:v>2096</c:v>
                </c:pt>
                <c:pt idx="148">
                  <c:v>2097</c:v>
                </c:pt>
                <c:pt idx="149">
                  <c:v>2098</c:v>
                </c:pt>
                <c:pt idx="150">
                  <c:v>2099</c:v>
                </c:pt>
                <c:pt idx="151">
                  <c:v>2100</c:v>
                </c:pt>
              </c:numCache>
            </c:numRef>
          </c:xVal>
          <c:yVal>
            <c:numRef>
              <c:f>Fig!$E$32:$EZ$32</c:f>
              <c:numCache>
                <c:formatCode>General</c:formatCode>
                <c:ptCount val="152"/>
                <c:pt idx="0">
                  <c:v>1650000</c:v>
                </c:pt>
                <c:pt idx="1">
                  <c:v>2525778.6690000002</c:v>
                </c:pt>
                <c:pt idx="2">
                  <c:v>2572850.9169999994</c:v>
                </c:pt>
                <c:pt idx="3">
                  <c:v>2619292.068</c:v>
                </c:pt>
                <c:pt idx="4">
                  <c:v>2665865.3919999995</c:v>
                </c:pt>
                <c:pt idx="5">
                  <c:v>2713172.0269999998</c:v>
                </c:pt>
                <c:pt idx="6">
                  <c:v>2761650.9810000001</c:v>
                </c:pt>
                <c:pt idx="7">
                  <c:v>2811572.031</c:v>
                </c:pt>
                <c:pt idx="8">
                  <c:v>2863042.7949999999</c:v>
                </c:pt>
                <c:pt idx="9">
                  <c:v>2916030.1669999999</c:v>
                </c:pt>
                <c:pt idx="10">
                  <c:v>2970395.8139999993</c:v>
                </c:pt>
                <c:pt idx="11">
                  <c:v>3026002.9419999998</c:v>
                </c:pt>
                <c:pt idx="12">
                  <c:v>3082830.2659999998</c:v>
                </c:pt>
                <c:pt idx="13">
                  <c:v>3141071.531</c:v>
                </c:pt>
                <c:pt idx="14">
                  <c:v>3201178.2769999998</c:v>
                </c:pt>
                <c:pt idx="15">
                  <c:v>3263738.8319999995</c:v>
                </c:pt>
                <c:pt idx="16">
                  <c:v>3329122.4789999994</c:v>
                </c:pt>
                <c:pt idx="17">
                  <c:v>3397475.2470000004</c:v>
                </c:pt>
                <c:pt idx="18">
                  <c:v>3468521.7239999999</c:v>
                </c:pt>
                <c:pt idx="19">
                  <c:v>3541674.8909999994</c:v>
                </c:pt>
                <c:pt idx="20">
                  <c:v>3616108.7489999998</c:v>
                </c:pt>
                <c:pt idx="21">
                  <c:v>3691172.6159999995</c:v>
                </c:pt>
                <c:pt idx="22">
                  <c:v>3766754.3449999997</c:v>
                </c:pt>
                <c:pt idx="23">
                  <c:v>3842873.611</c:v>
                </c:pt>
                <c:pt idx="24">
                  <c:v>3919182.3319999995</c:v>
                </c:pt>
                <c:pt idx="25">
                  <c:v>3995304.9219999998</c:v>
                </c:pt>
                <c:pt idx="26">
                  <c:v>4071020.4339999994</c:v>
                </c:pt>
                <c:pt idx="27">
                  <c:v>4146135.8499999996</c:v>
                </c:pt>
                <c:pt idx="28">
                  <c:v>4220816.7370000016</c:v>
                </c:pt>
                <c:pt idx="29">
                  <c:v>4295664.8249999993</c:v>
                </c:pt>
                <c:pt idx="30">
                  <c:v>4371527.8710000003</c:v>
                </c:pt>
                <c:pt idx="31">
                  <c:v>4449048.7980000004</c:v>
                </c:pt>
                <c:pt idx="32">
                  <c:v>4528234.6340000005</c:v>
                </c:pt>
                <c:pt idx="33">
                  <c:v>4608962.4180000015</c:v>
                </c:pt>
                <c:pt idx="34">
                  <c:v>4691559.84</c:v>
                </c:pt>
                <c:pt idx="35">
                  <c:v>4776392.8280000007</c:v>
                </c:pt>
                <c:pt idx="36">
                  <c:v>4863601.517</c:v>
                </c:pt>
                <c:pt idx="37">
                  <c:v>4953376.71</c:v>
                </c:pt>
                <c:pt idx="38">
                  <c:v>5045315.8710000003</c:v>
                </c:pt>
                <c:pt idx="39">
                  <c:v>5138214.6880000001</c:v>
                </c:pt>
                <c:pt idx="40">
                  <c:v>5230452.409</c:v>
                </c:pt>
                <c:pt idx="41">
                  <c:v>5320816.6669999994</c:v>
                </c:pt>
                <c:pt idx="42">
                  <c:v>5408908.7239999995</c:v>
                </c:pt>
                <c:pt idx="43">
                  <c:v>5494899.5700000003</c:v>
                </c:pt>
                <c:pt idx="44">
                  <c:v>5578865.1089999992</c:v>
                </c:pt>
                <c:pt idx="45">
                  <c:v>5661086.3460000008</c:v>
                </c:pt>
                <c:pt idx="46">
                  <c:v>5741822.4120000014</c:v>
                </c:pt>
                <c:pt idx="47">
                  <c:v>5821016.75</c:v>
                </c:pt>
                <c:pt idx="48">
                  <c:v>5898688.3370000003</c:v>
                </c:pt>
                <c:pt idx="49">
                  <c:v>5975303.6570000006</c:v>
                </c:pt>
                <c:pt idx="50">
                  <c:v>6051478.0100000007</c:v>
                </c:pt>
                <c:pt idx="51">
                  <c:v>6127700.4280000003</c:v>
                </c:pt>
                <c:pt idx="52">
                  <c:v>6204147.0260000005</c:v>
                </c:pt>
                <c:pt idx="53">
                  <c:v>6280853.8170000007</c:v>
                </c:pt>
                <c:pt idx="54">
                  <c:v>6357991.7490000017</c:v>
                </c:pt>
                <c:pt idx="55">
                  <c:v>6435705.5950000007</c:v>
                </c:pt>
                <c:pt idx="56">
                  <c:v>6514094.6049999995</c:v>
                </c:pt>
                <c:pt idx="57">
                  <c:v>6593227.9770000009</c:v>
                </c:pt>
                <c:pt idx="58">
                  <c:v>6673105.9370000018</c:v>
                </c:pt>
                <c:pt idx="59">
                  <c:v>6753649.2280000001</c:v>
                </c:pt>
                <c:pt idx="60">
                  <c:v>6834721.9330000002</c:v>
                </c:pt>
                <c:pt idx="61">
                  <c:v>6916183.4820000017</c:v>
                </c:pt>
                <c:pt idx="62">
                  <c:v>6997998.7600000007</c:v>
                </c:pt>
                <c:pt idx="63">
                  <c:v>7080072.4170000004</c:v>
                </c:pt>
                <c:pt idx="64">
                  <c:v>7162119.4340000004</c:v>
                </c:pt>
                <c:pt idx="65">
                  <c:v>7243784.1209999993</c:v>
                </c:pt>
                <c:pt idx="66">
                  <c:v>7324782.2250000006</c:v>
                </c:pt>
                <c:pt idx="67">
                  <c:v>7404976.7830000017</c:v>
                </c:pt>
                <c:pt idx="68">
                  <c:v>7484325.4760000017</c:v>
                </c:pt>
                <c:pt idx="69">
                  <c:v>7562760.0490000015</c:v>
                </c:pt>
                <c:pt idx="70">
                  <c:v>7640244.8829999994</c:v>
                </c:pt>
                <c:pt idx="71">
                  <c:v>7716749.0420000004</c:v>
                </c:pt>
                <c:pt idx="72">
                  <c:v>7792209.4480000017</c:v>
                </c:pt>
                <c:pt idx="73">
                  <c:v>7866579.8080000002</c:v>
                </c:pt>
                <c:pt idx="74">
                  <c:v>7939876.8560000006</c:v>
                </c:pt>
                <c:pt idx="75">
                  <c:v>8012143.1750000007</c:v>
                </c:pt>
                <c:pt idx="76">
                  <c:v>8083412.7590000015</c:v>
                </c:pt>
                <c:pt idx="77">
                  <c:v>8153677.3690000009</c:v>
                </c:pt>
                <c:pt idx="78">
                  <c:v>8222926.5540000005</c:v>
                </c:pt>
                <c:pt idx="79">
                  <c:v>8291192.8230000008</c:v>
                </c:pt>
                <c:pt idx="80">
                  <c:v>8358519.176</c:v>
                </c:pt>
                <c:pt idx="81">
                  <c:v>8424937.4739999995</c:v>
                </c:pt>
                <c:pt idx="82">
                  <c:v>8490455.5869999975</c:v>
                </c:pt>
                <c:pt idx="83">
                  <c:v>8555067.6339999977</c:v>
                </c:pt>
                <c:pt idx="84">
                  <c:v>8618773.6349999979</c:v>
                </c:pt>
                <c:pt idx="85">
                  <c:v>8681569.0419999976</c:v>
                </c:pt>
                <c:pt idx="86">
                  <c:v>8743446.9519999996</c:v>
                </c:pt>
                <c:pt idx="87">
                  <c:v>8804405.8159999996</c:v>
                </c:pt>
                <c:pt idx="88">
                  <c:v>8864436.7679999974</c:v>
                </c:pt>
                <c:pt idx="89">
                  <c:v>8923514.7129999977</c:v>
                </c:pt>
                <c:pt idx="90">
                  <c:v>8981607.3379999977</c:v>
                </c:pt>
                <c:pt idx="91">
                  <c:v>9038687.1510000005</c:v>
                </c:pt>
                <c:pt idx="92">
                  <c:v>9094743.5489999987</c:v>
                </c:pt>
                <c:pt idx="93">
                  <c:v>9149768.5130000003</c:v>
                </c:pt>
                <c:pt idx="94">
                  <c:v>9203740.5600000005</c:v>
                </c:pt>
                <c:pt idx="95">
                  <c:v>9256636.273</c:v>
                </c:pt>
                <c:pt idx="96">
                  <c:v>9308438.1779999975</c:v>
                </c:pt>
                <c:pt idx="97">
                  <c:v>9359139.839999998</c:v>
                </c:pt>
                <c:pt idx="98">
                  <c:v>9408741.1889999975</c:v>
                </c:pt>
                <c:pt idx="99">
                  <c:v>9457240.7809999976</c:v>
                </c:pt>
                <c:pt idx="100">
                  <c:v>9504640.2879999988</c:v>
                </c:pt>
                <c:pt idx="101">
                  <c:v>9550944.8910000008</c:v>
                </c:pt>
                <c:pt idx="102">
                  <c:v>9596160.3100000005</c:v>
                </c:pt>
                <c:pt idx="103">
                  <c:v>9640298.273</c:v>
                </c:pt>
                <c:pt idx="104">
                  <c:v>9683379.4459999986</c:v>
                </c:pt>
                <c:pt idx="105">
                  <c:v>9725429.8939999994</c:v>
                </c:pt>
                <c:pt idx="106">
                  <c:v>9766475.1069999989</c:v>
                </c:pt>
                <c:pt idx="107">
                  <c:v>9806530.4069999978</c:v>
                </c:pt>
                <c:pt idx="108">
                  <c:v>9845614.7199999988</c:v>
                </c:pt>
                <c:pt idx="109">
                  <c:v>9883762.2129999977</c:v>
                </c:pt>
                <c:pt idx="110">
                  <c:v>9921012.2799999975</c:v>
                </c:pt>
                <c:pt idx="111">
                  <c:v>9957398.5879999977</c:v>
                </c:pt>
                <c:pt idx="112">
                  <c:v>9992942.091</c:v>
                </c:pt>
                <c:pt idx="113">
                  <c:v>10027657.203</c:v>
                </c:pt>
                <c:pt idx="114">
                  <c:v>10061562.395000001</c:v>
                </c:pt>
                <c:pt idx="115">
                  <c:v>10094674.165999999</c:v>
                </c:pt>
                <c:pt idx="116">
                  <c:v>10127006.921</c:v>
                </c:pt>
                <c:pt idx="117">
                  <c:v>10158578.935000002</c:v>
                </c:pt>
                <c:pt idx="118">
                  <c:v>10189401.603</c:v>
                </c:pt>
                <c:pt idx="119">
                  <c:v>10219473.319</c:v>
                </c:pt>
                <c:pt idx="120">
                  <c:v>10248786.569</c:v>
                </c:pt>
                <c:pt idx="121">
                  <c:v>10277339.228999998</c:v>
                </c:pt>
                <c:pt idx="122">
                  <c:v>10305145.554000001</c:v>
                </c:pt>
                <c:pt idx="123">
                  <c:v>10332223.181</c:v>
                </c:pt>
                <c:pt idx="124">
                  <c:v>10358578.322000002</c:v>
                </c:pt>
                <c:pt idx="125">
                  <c:v>10384216.409</c:v>
                </c:pt>
                <c:pt idx="126">
                  <c:v>10409149.043</c:v>
                </c:pt>
                <c:pt idx="127">
                  <c:v>10433384.559</c:v>
                </c:pt>
                <c:pt idx="128">
                  <c:v>10456948.83</c:v>
                </c:pt>
                <c:pt idx="129">
                  <c:v>10479892.851000002</c:v>
                </c:pt>
                <c:pt idx="130">
                  <c:v>10502280.113</c:v>
                </c:pt>
                <c:pt idx="131">
                  <c:v>10524161.005000003</c:v>
                </c:pt>
                <c:pt idx="132">
                  <c:v>10545552.880000003</c:v>
                </c:pt>
                <c:pt idx="133">
                  <c:v>10566460.627999999</c:v>
                </c:pt>
                <c:pt idx="134">
                  <c:v>10586904.845000003</c:v>
                </c:pt>
                <c:pt idx="135">
                  <c:v>10606903.863000002</c:v>
                </c:pt>
                <c:pt idx="136">
                  <c:v>10626467.422</c:v>
                </c:pt>
                <c:pt idx="137">
                  <c:v>10645602.142000001</c:v>
                </c:pt>
                <c:pt idx="138">
                  <c:v>10664297.922</c:v>
                </c:pt>
                <c:pt idx="139">
                  <c:v>10682524.226999998</c:v>
                </c:pt>
                <c:pt idx="140">
                  <c:v>10700237.846000001</c:v>
                </c:pt>
                <c:pt idx="141">
                  <c:v>10717401.021</c:v>
                </c:pt>
                <c:pt idx="142">
                  <c:v>10733987.343</c:v>
                </c:pt>
                <c:pt idx="143">
                  <c:v>10749979.711999997</c:v>
                </c:pt>
                <c:pt idx="144">
                  <c:v>10765365.331</c:v>
                </c:pt>
                <c:pt idx="145">
                  <c:v>10780129.869999999</c:v>
                </c:pt>
                <c:pt idx="146">
                  <c:v>10794252.255999999</c:v>
                </c:pt>
                <c:pt idx="147">
                  <c:v>10807702.740999999</c:v>
                </c:pt>
                <c:pt idx="148">
                  <c:v>10820441.926999997</c:v>
                </c:pt>
                <c:pt idx="149">
                  <c:v>10832420.339</c:v>
                </c:pt>
                <c:pt idx="150">
                  <c:v>10843578.834000003</c:v>
                </c:pt>
                <c:pt idx="151">
                  <c:v>10853848.57</c:v>
                </c:pt>
              </c:numCache>
            </c:numRef>
          </c:yVal>
        </c:ser>
        <c:ser>
          <c:idx val="1"/>
          <c:order val="1"/>
          <c:spPr>
            <a:ln w="50800"/>
          </c:spPr>
          <c:marker>
            <c:symbol val="none"/>
          </c:marker>
          <c:xVal>
            <c:numRef>
              <c:f>Fig!$E$31:$EZ$31</c:f>
              <c:numCache>
                <c:formatCode>General</c:formatCode>
                <c:ptCount val="152"/>
                <c:pt idx="0">
                  <c:v>1900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  <c:pt idx="67">
                  <c:v>2016</c:v>
                </c:pt>
                <c:pt idx="68">
                  <c:v>2017</c:v>
                </c:pt>
                <c:pt idx="69">
                  <c:v>2018</c:v>
                </c:pt>
                <c:pt idx="70">
                  <c:v>2019</c:v>
                </c:pt>
                <c:pt idx="71">
                  <c:v>2020</c:v>
                </c:pt>
                <c:pt idx="72">
                  <c:v>2021</c:v>
                </c:pt>
                <c:pt idx="73">
                  <c:v>2022</c:v>
                </c:pt>
                <c:pt idx="74">
                  <c:v>2023</c:v>
                </c:pt>
                <c:pt idx="75">
                  <c:v>2024</c:v>
                </c:pt>
                <c:pt idx="76">
                  <c:v>2025</c:v>
                </c:pt>
                <c:pt idx="77">
                  <c:v>2026</c:v>
                </c:pt>
                <c:pt idx="78">
                  <c:v>2027</c:v>
                </c:pt>
                <c:pt idx="79">
                  <c:v>2028</c:v>
                </c:pt>
                <c:pt idx="80">
                  <c:v>2029</c:v>
                </c:pt>
                <c:pt idx="81">
                  <c:v>2030</c:v>
                </c:pt>
                <c:pt idx="82">
                  <c:v>2031</c:v>
                </c:pt>
                <c:pt idx="83">
                  <c:v>2032</c:v>
                </c:pt>
                <c:pt idx="84">
                  <c:v>2033</c:v>
                </c:pt>
                <c:pt idx="85">
                  <c:v>2034</c:v>
                </c:pt>
                <c:pt idx="86">
                  <c:v>2035</c:v>
                </c:pt>
                <c:pt idx="87">
                  <c:v>2036</c:v>
                </c:pt>
                <c:pt idx="88">
                  <c:v>2037</c:v>
                </c:pt>
                <c:pt idx="89">
                  <c:v>2038</c:v>
                </c:pt>
                <c:pt idx="90">
                  <c:v>2039</c:v>
                </c:pt>
                <c:pt idx="91">
                  <c:v>2040</c:v>
                </c:pt>
                <c:pt idx="92">
                  <c:v>2041</c:v>
                </c:pt>
                <c:pt idx="93">
                  <c:v>2042</c:v>
                </c:pt>
                <c:pt idx="94">
                  <c:v>2043</c:v>
                </c:pt>
                <c:pt idx="95">
                  <c:v>2044</c:v>
                </c:pt>
                <c:pt idx="96">
                  <c:v>2045</c:v>
                </c:pt>
                <c:pt idx="97">
                  <c:v>2046</c:v>
                </c:pt>
                <c:pt idx="98">
                  <c:v>2047</c:v>
                </c:pt>
                <c:pt idx="99">
                  <c:v>2048</c:v>
                </c:pt>
                <c:pt idx="100">
                  <c:v>2049</c:v>
                </c:pt>
                <c:pt idx="101">
                  <c:v>2050</c:v>
                </c:pt>
                <c:pt idx="102">
                  <c:v>2051</c:v>
                </c:pt>
                <c:pt idx="103">
                  <c:v>2052</c:v>
                </c:pt>
                <c:pt idx="104">
                  <c:v>2053</c:v>
                </c:pt>
                <c:pt idx="105">
                  <c:v>2054</c:v>
                </c:pt>
                <c:pt idx="106">
                  <c:v>2055</c:v>
                </c:pt>
                <c:pt idx="107">
                  <c:v>2056</c:v>
                </c:pt>
                <c:pt idx="108">
                  <c:v>2057</c:v>
                </c:pt>
                <c:pt idx="109">
                  <c:v>2058</c:v>
                </c:pt>
                <c:pt idx="110">
                  <c:v>2059</c:v>
                </c:pt>
                <c:pt idx="111">
                  <c:v>2060</c:v>
                </c:pt>
                <c:pt idx="112">
                  <c:v>2061</c:v>
                </c:pt>
                <c:pt idx="113">
                  <c:v>2062</c:v>
                </c:pt>
                <c:pt idx="114">
                  <c:v>2063</c:v>
                </c:pt>
                <c:pt idx="115">
                  <c:v>2064</c:v>
                </c:pt>
                <c:pt idx="116">
                  <c:v>2065</c:v>
                </c:pt>
                <c:pt idx="117">
                  <c:v>2066</c:v>
                </c:pt>
                <c:pt idx="118">
                  <c:v>2067</c:v>
                </c:pt>
                <c:pt idx="119">
                  <c:v>2068</c:v>
                </c:pt>
                <c:pt idx="120">
                  <c:v>2069</c:v>
                </c:pt>
                <c:pt idx="121">
                  <c:v>2070</c:v>
                </c:pt>
                <c:pt idx="122">
                  <c:v>2071</c:v>
                </c:pt>
                <c:pt idx="123">
                  <c:v>2072</c:v>
                </c:pt>
                <c:pt idx="124">
                  <c:v>2073</c:v>
                </c:pt>
                <c:pt idx="125">
                  <c:v>2074</c:v>
                </c:pt>
                <c:pt idx="126">
                  <c:v>2075</c:v>
                </c:pt>
                <c:pt idx="127">
                  <c:v>2076</c:v>
                </c:pt>
                <c:pt idx="128">
                  <c:v>2077</c:v>
                </c:pt>
                <c:pt idx="129">
                  <c:v>2078</c:v>
                </c:pt>
                <c:pt idx="130">
                  <c:v>2079</c:v>
                </c:pt>
                <c:pt idx="131">
                  <c:v>2080</c:v>
                </c:pt>
                <c:pt idx="132">
                  <c:v>2081</c:v>
                </c:pt>
                <c:pt idx="133">
                  <c:v>2082</c:v>
                </c:pt>
                <c:pt idx="134">
                  <c:v>2083</c:v>
                </c:pt>
                <c:pt idx="135">
                  <c:v>2084</c:v>
                </c:pt>
                <c:pt idx="136">
                  <c:v>2085</c:v>
                </c:pt>
                <c:pt idx="137">
                  <c:v>2086</c:v>
                </c:pt>
                <c:pt idx="138">
                  <c:v>2087</c:v>
                </c:pt>
                <c:pt idx="139">
                  <c:v>2088</c:v>
                </c:pt>
                <c:pt idx="140">
                  <c:v>2089</c:v>
                </c:pt>
                <c:pt idx="141">
                  <c:v>2090</c:v>
                </c:pt>
                <c:pt idx="142">
                  <c:v>2091</c:v>
                </c:pt>
                <c:pt idx="143">
                  <c:v>2092</c:v>
                </c:pt>
                <c:pt idx="144">
                  <c:v>2093</c:v>
                </c:pt>
                <c:pt idx="145">
                  <c:v>2094</c:v>
                </c:pt>
                <c:pt idx="146">
                  <c:v>2095</c:v>
                </c:pt>
                <c:pt idx="147">
                  <c:v>2096</c:v>
                </c:pt>
                <c:pt idx="148">
                  <c:v>2097</c:v>
                </c:pt>
                <c:pt idx="149">
                  <c:v>2098</c:v>
                </c:pt>
                <c:pt idx="150">
                  <c:v>2099</c:v>
                </c:pt>
                <c:pt idx="151">
                  <c:v>2100</c:v>
                </c:pt>
              </c:numCache>
            </c:numRef>
          </c:xVal>
          <c:yVal>
            <c:numRef>
              <c:f>Fig!$E$33:$EZ$33</c:f>
              <c:numCache>
                <c:formatCode>General</c:formatCode>
                <c:ptCount val="152"/>
                <c:pt idx="1">
                  <c:v>228826.701</c:v>
                </c:pt>
                <c:pt idx="2">
                  <c:v>233363.96299999999</c:v>
                </c:pt>
                <c:pt idx="3">
                  <c:v>238148.02899999998</c:v>
                </c:pt>
                <c:pt idx="4">
                  <c:v>243179.98399999997</c:v>
                </c:pt>
                <c:pt idx="5">
                  <c:v>248460.11499999999</c:v>
                </c:pt>
                <c:pt idx="6">
                  <c:v>253987.89799999999</c:v>
                </c:pt>
                <c:pt idx="7">
                  <c:v>259761.92799999999</c:v>
                </c:pt>
                <c:pt idx="8">
                  <c:v>265779.98000000004</c:v>
                </c:pt>
                <c:pt idx="9">
                  <c:v>272039.26799999992</c:v>
                </c:pt>
                <c:pt idx="10">
                  <c:v>278536.74200000003</c:v>
                </c:pt>
                <c:pt idx="11">
                  <c:v>285270.28300000005</c:v>
                </c:pt>
                <c:pt idx="12">
                  <c:v>292239.80499999999</c:v>
                </c:pt>
                <c:pt idx="13">
                  <c:v>299448.33799999999</c:v>
                </c:pt>
                <c:pt idx="14">
                  <c:v>306902.44699999999</c:v>
                </c:pt>
                <c:pt idx="15">
                  <c:v>314610.99300000007</c:v>
                </c:pt>
                <c:pt idx="16">
                  <c:v>322581.41100000002</c:v>
                </c:pt>
                <c:pt idx="17">
                  <c:v>330824.68</c:v>
                </c:pt>
                <c:pt idx="18">
                  <c:v>339344.402</c:v>
                </c:pt>
                <c:pt idx="19">
                  <c:v>348132.86499999999</c:v>
                </c:pt>
                <c:pt idx="20">
                  <c:v>357177.58899999992</c:v>
                </c:pt>
                <c:pt idx="21">
                  <c:v>366474.87599999999</c:v>
                </c:pt>
                <c:pt idx="22">
                  <c:v>376023.68300000002</c:v>
                </c:pt>
                <c:pt idx="23">
                  <c:v>385844.196</c:v>
                </c:pt>
                <c:pt idx="24">
                  <c:v>395980.14099999995</c:v>
                </c:pt>
                <c:pt idx="25">
                  <c:v>406488.62800000003</c:v>
                </c:pt>
                <c:pt idx="26">
                  <c:v>417412.99699999997</c:v>
                </c:pt>
                <c:pt idx="27">
                  <c:v>428768.17300000001</c:v>
                </c:pt>
                <c:pt idx="28">
                  <c:v>440551.01699999999</c:v>
                </c:pt>
                <c:pt idx="29">
                  <c:v>452763.53300000005</c:v>
                </c:pt>
                <c:pt idx="30">
                  <c:v>465401.49400000006</c:v>
                </c:pt>
                <c:pt idx="31">
                  <c:v>478459.46899999992</c:v>
                </c:pt>
                <c:pt idx="32">
                  <c:v>491936.86700000003</c:v>
                </c:pt>
                <c:pt idx="33">
                  <c:v>505830.18400000001</c:v>
                </c:pt>
                <c:pt idx="34">
                  <c:v>520125.24699999992</c:v>
                </c:pt>
                <c:pt idx="35">
                  <c:v>534803.22899999993</c:v>
                </c:pt>
                <c:pt idx="36">
                  <c:v>549845.78499999992</c:v>
                </c:pt>
                <c:pt idx="37">
                  <c:v>565243.91200000001</c:v>
                </c:pt>
                <c:pt idx="38">
                  <c:v>580985.13</c:v>
                </c:pt>
                <c:pt idx="39">
                  <c:v>597042.76699999999</c:v>
                </c:pt>
                <c:pt idx="40">
                  <c:v>613385.34199999995</c:v>
                </c:pt>
                <c:pt idx="41">
                  <c:v>629986.978</c:v>
                </c:pt>
                <c:pt idx="42">
                  <c:v>646850.06299999997</c:v>
                </c:pt>
                <c:pt idx="43">
                  <c:v>663970.91700000002</c:v>
                </c:pt>
                <c:pt idx="44">
                  <c:v>681313.098</c:v>
                </c:pt>
                <c:pt idx="45">
                  <c:v>698832.10399999993</c:v>
                </c:pt>
                <c:pt idx="46">
                  <c:v>716505.13</c:v>
                </c:pt>
                <c:pt idx="47">
                  <c:v>734327.27199999988</c:v>
                </c:pt>
                <c:pt idx="48">
                  <c:v>752335.50699999998</c:v>
                </c:pt>
                <c:pt idx="49">
                  <c:v>770603.83299999998</c:v>
                </c:pt>
                <c:pt idx="50">
                  <c:v>789232.24800000002</c:v>
                </c:pt>
                <c:pt idx="51">
                  <c:v>808304.33700000017</c:v>
                </c:pt>
                <c:pt idx="52">
                  <c:v>827848.32400000002</c:v>
                </c:pt>
                <c:pt idx="53">
                  <c:v>847881.89899999998</c:v>
                </c:pt>
                <c:pt idx="54">
                  <c:v>868465.26899999997</c:v>
                </c:pt>
                <c:pt idx="55">
                  <c:v>889664.12300000002</c:v>
                </c:pt>
                <c:pt idx="56">
                  <c:v>911527.66899999999</c:v>
                </c:pt>
                <c:pt idx="57">
                  <c:v>934078.57799999986</c:v>
                </c:pt>
                <c:pt idx="58">
                  <c:v>957318.06499999983</c:v>
                </c:pt>
                <c:pt idx="59">
                  <c:v>981242.74199999997</c:v>
                </c:pt>
                <c:pt idx="60">
                  <c:v>1005837.615</c:v>
                </c:pt>
                <c:pt idx="61">
                  <c:v>1031083.6660000001</c:v>
                </c:pt>
                <c:pt idx="62">
                  <c:v>1056984.7930000001</c:v>
                </c:pt>
                <c:pt idx="63">
                  <c:v>1083524.3530000004</c:v>
                </c:pt>
                <c:pt idx="64">
                  <c:v>1110635.0620000002</c:v>
                </c:pt>
                <c:pt idx="65">
                  <c:v>1138229.1910000001</c:v>
                </c:pt>
                <c:pt idx="66">
                  <c:v>1166239.3060000001</c:v>
                </c:pt>
                <c:pt idx="67">
                  <c:v>1194637.4340000001</c:v>
                </c:pt>
                <c:pt idx="68">
                  <c:v>1223424.584</c:v>
                </c:pt>
                <c:pt idx="69">
                  <c:v>1252598.814</c:v>
                </c:pt>
                <c:pt idx="70">
                  <c:v>1282169.0430000001</c:v>
                </c:pt>
                <c:pt idx="71">
                  <c:v>1312142.128</c:v>
                </c:pt>
                <c:pt idx="72">
                  <c:v>1342509.827</c:v>
                </c:pt>
                <c:pt idx="73">
                  <c:v>1373264.5330000001</c:v>
                </c:pt>
                <c:pt idx="74">
                  <c:v>1404416.6520000002</c:v>
                </c:pt>
                <c:pt idx="75">
                  <c:v>1435981.916</c:v>
                </c:pt>
                <c:pt idx="76">
                  <c:v>1467972.527</c:v>
                </c:pt>
                <c:pt idx="77">
                  <c:v>1500388.8730000004</c:v>
                </c:pt>
                <c:pt idx="78">
                  <c:v>1533229.125</c:v>
                </c:pt>
                <c:pt idx="79">
                  <c:v>1566500.504</c:v>
                </c:pt>
                <c:pt idx="80">
                  <c:v>1600211.344</c:v>
                </c:pt>
                <c:pt idx="81">
                  <c:v>1634366.2690000001</c:v>
                </c:pt>
                <c:pt idx="82">
                  <c:v>1668962.9309999999</c:v>
                </c:pt>
                <c:pt idx="83">
                  <c:v>1703995.0010000002</c:v>
                </c:pt>
                <c:pt idx="84">
                  <c:v>1739457.1030000004</c:v>
                </c:pt>
                <c:pt idx="85">
                  <c:v>1775341.87</c:v>
                </c:pt>
                <c:pt idx="86">
                  <c:v>1811639.6630000004</c:v>
                </c:pt>
                <c:pt idx="87">
                  <c:v>1848340.8960000002</c:v>
                </c:pt>
                <c:pt idx="88">
                  <c:v>1885431.6390000002</c:v>
                </c:pt>
                <c:pt idx="89">
                  <c:v>1922891.32</c:v>
                </c:pt>
                <c:pt idx="90">
                  <c:v>1960695.5860000001</c:v>
                </c:pt>
                <c:pt idx="91">
                  <c:v>1998821.0190000001</c:v>
                </c:pt>
                <c:pt idx="92">
                  <c:v>2037249.888</c:v>
                </c:pt>
                <c:pt idx="93">
                  <c:v>2075964.5390000001</c:v>
                </c:pt>
                <c:pt idx="94">
                  <c:v>2114941.0830000001</c:v>
                </c:pt>
                <c:pt idx="95">
                  <c:v>2154153.9440000001</c:v>
                </c:pt>
                <c:pt idx="96">
                  <c:v>2193578.9179999996</c:v>
                </c:pt>
                <c:pt idx="97">
                  <c:v>2233196.1680000001</c:v>
                </c:pt>
                <c:pt idx="98">
                  <c:v>2272986.662</c:v>
                </c:pt>
                <c:pt idx="99">
                  <c:v>2312928.0919999997</c:v>
                </c:pt>
                <c:pt idx="100">
                  <c:v>2352997.8339999993</c:v>
                </c:pt>
                <c:pt idx="101">
                  <c:v>2393174.8919999995</c:v>
                </c:pt>
                <c:pt idx="102">
                  <c:v>2433439.7549999999</c:v>
                </c:pt>
                <c:pt idx="103">
                  <c:v>2473775.7659999998</c:v>
                </c:pt>
                <c:pt idx="104">
                  <c:v>2514168.6159999995</c:v>
                </c:pt>
                <c:pt idx="105">
                  <c:v>2554605.8199999994</c:v>
                </c:pt>
                <c:pt idx="106">
                  <c:v>2595074.1549999998</c:v>
                </c:pt>
                <c:pt idx="107">
                  <c:v>2635557.017</c:v>
                </c:pt>
                <c:pt idx="108">
                  <c:v>2676037.7379999999</c:v>
                </c:pt>
                <c:pt idx="109">
                  <c:v>2716503.1230000001</c:v>
                </c:pt>
                <c:pt idx="110">
                  <c:v>2756940.8379999995</c:v>
                </c:pt>
                <c:pt idx="111">
                  <c:v>2797337.341</c:v>
                </c:pt>
                <c:pt idx="112">
                  <c:v>2837677.3249999997</c:v>
                </c:pt>
                <c:pt idx="113">
                  <c:v>2877943.5729999994</c:v>
                </c:pt>
                <c:pt idx="114">
                  <c:v>2918118.179</c:v>
                </c:pt>
                <c:pt idx="115">
                  <c:v>2958182.2870000005</c:v>
                </c:pt>
                <c:pt idx="116">
                  <c:v>2998117.406</c:v>
                </c:pt>
                <c:pt idx="117">
                  <c:v>3037905.7949999999</c:v>
                </c:pt>
                <c:pt idx="118">
                  <c:v>3077530.5359999994</c:v>
                </c:pt>
                <c:pt idx="119">
                  <c:v>3116974.7590000001</c:v>
                </c:pt>
                <c:pt idx="120">
                  <c:v>3156221.82</c:v>
                </c:pt>
                <c:pt idx="121">
                  <c:v>3195254.409</c:v>
                </c:pt>
                <c:pt idx="122">
                  <c:v>3234056.0559999994</c:v>
                </c:pt>
                <c:pt idx="123">
                  <c:v>3272608.0049999999</c:v>
                </c:pt>
                <c:pt idx="124">
                  <c:v>3310887.9419999998</c:v>
                </c:pt>
                <c:pt idx="125">
                  <c:v>3348871.9109999994</c:v>
                </c:pt>
                <c:pt idx="126">
                  <c:v>3386538.1030000001</c:v>
                </c:pt>
                <c:pt idx="127">
                  <c:v>3423868.2459999998</c:v>
                </c:pt>
                <c:pt idx="128">
                  <c:v>3460847.2250000001</c:v>
                </c:pt>
                <c:pt idx="129">
                  <c:v>3497460.4759999993</c:v>
                </c:pt>
                <c:pt idx="130">
                  <c:v>3533694.8569999994</c:v>
                </c:pt>
                <c:pt idx="131">
                  <c:v>3569536.9159999997</c:v>
                </c:pt>
                <c:pt idx="132">
                  <c:v>3604972.74</c:v>
                </c:pt>
                <c:pt idx="133">
                  <c:v>3639987.2149999999</c:v>
                </c:pt>
                <c:pt idx="134">
                  <c:v>3674564.7009999999</c:v>
                </c:pt>
                <c:pt idx="135">
                  <c:v>3708689.233</c:v>
                </c:pt>
                <c:pt idx="136">
                  <c:v>3742346.3389999997</c:v>
                </c:pt>
                <c:pt idx="137">
                  <c:v>3775522.8849999998</c:v>
                </c:pt>
                <c:pt idx="138">
                  <c:v>3808208.3089999994</c:v>
                </c:pt>
                <c:pt idx="139">
                  <c:v>3840394.1209999998</c:v>
                </c:pt>
                <c:pt idx="140">
                  <c:v>3872073.4479999999</c:v>
                </c:pt>
                <c:pt idx="141">
                  <c:v>3903238.8139999993</c:v>
                </c:pt>
                <c:pt idx="142">
                  <c:v>3933881.3149999995</c:v>
                </c:pt>
                <c:pt idx="143">
                  <c:v>3963990.9470000002</c:v>
                </c:pt>
                <c:pt idx="144">
                  <c:v>3993557.2170000002</c:v>
                </c:pt>
                <c:pt idx="145">
                  <c:v>4022569.8349999995</c:v>
                </c:pt>
                <c:pt idx="146">
                  <c:v>4051019.4329999997</c:v>
                </c:pt>
                <c:pt idx="147">
                  <c:v>4078897.7450000001</c:v>
                </c:pt>
                <c:pt idx="148">
                  <c:v>4106197.7800000003</c:v>
                </c:pt>
                <c:pt idx="149">
                  <c:v>4132913.821</c:v>
                </c:pt>
                <c:pt idx="150">
                  <c:v>4159041.4329999997</c:v>
                </c:pt>
                <c:pt idx="151">
                  <c:v>4184577.429</c:v>
                </c:pt>
              </c:numCache>
            </c:numRef>
          </c:yVal>
        </c:ser>
        <c:ser>
          <c:idx val="2"/>
          <c:order val="2"/>
          <c:spPr>
            <a:ln w="53975"/>
          </c:spPr>
          <c:marker>
            <c:symbol val="none"/>
          </c:marker>
          <c:xVal>
            <c:numRef>
              <c:f>Fig!$E$31:$EZ$31</c:f>
              <c:numCache>
                <c:formatCode>General</c:formatCode>
                <c:ptCount val="152"/>
                <c:pt idx="0">
                  <c:v>1900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  <c:pt idx="67">
                  <c:v>2016</c:v>
                </c:pt>
                <c:pt idx="68">
                  <c:v>2017</c:v>
                </c:pt>
                <c:pt idx="69">
                  <c:v>2018</c:v>
                </c:pt>
                <c:pt idx="70">
                  <c:v>2019</c:v>
                </c:pt>
                <c:pt idx="71">
                  <c:v>2020</c:v>
                </c:pt>
                <c:pt idx="72">
                  <c:v>2021</c:v>
                </c:pt>
                <c:pt idx="73">
                  <c:v>2022</c:v>
                </c:pt>
                <c:pt idx="74">
                  <c:v>2023</c:v>
                </c:pt>
                <c:pt idx="75">
                  <c:v>2024</c:v>
                </c:pt>
                <c:pt idx="76">
                  <c:v>2025</c:v>
                </c:pt>
                <c:pt idx="77">
                  <c:v>2026</c:v>
                </c:pt>
                <c:pt idx="78">
                  <c:v>2027</c:v>
                </c:pt>
                <c:pt idx="79">
                  <c:v>2028</c:v>
                </c:pt>
                <c:pt idx="80">
                  <c:v>2029</c:v>
                </c:pt>
                <c:pt idx="81">
                  <c:v>2030</c:v>
                </c:pt>
                <c:pt idx="82">
                  <c:v>2031</c:v>
                </c:pt>
                <c:pt idx="83">
                  <c:v>2032</c:v>
                </c:pt>
                <c:pt idx="84">
                  <c:v>2033</c:v>
                </c:pt>
                <c:pt idx="85">
                  <c:v>2034</c:v>
                </c:pt>
                <c:pt idx="86">
                  <c:v>2035</c:v>
                </c:pt>
                <c:pt idx="87">
                  <c:v>2036</c:v>
                </c:pt>
                <c:pt idx="88">
                  <c:v>2037</c:v>
                </c:pt>
                <c:pt idx="89">
                  <c:v>2038</c:v>
                </c:pt>
                <c:pt idx="90">
                  <c:v>2039</c:v>
                </c:pt>
                <c:pt idx="91">
                  <c:v>2040</c:v>
                </c:pt>
                <c:pt idx="92">
                  <c:v>2041</c:v>
                </c:pt>
                <c:pt idx="93">
                  <c:v>2042</c:v>
                </c:pt>
                <c:pt idx="94">
                  <c:v>2043</c:v>
                </c:pt>
                <c:pt idx="95">
                  <c:v>2044</c:v>
                </c:pt>
                <c:pt idx="96">
                  <c:v>2045</c:v>
                </c:pt>
                <c:pt idx="97">
                  <c:v>2046</c:v>
                </c:pt>
                <c:pt idx="98">
                  <c:v>2047</c:v>
                </c:pt>
                <c:pt idx="99">
                  <c:v>2048</c:v>
                </c:pt>
                <c:pt idx="100">
                  <c:v>2049</c:v>
                </c:pt>
                <c:pt idx="101">
                  <c:v>2050</c:v>
                </c:pt>
                <c:pt idx="102">
                  <c:v>2051</c:v>
                </c:pt>
                <c:pt idx="103">
                  <c:v>2052</c:v>
                </c:pt>
                <c:pt idx="104">
                  <c:v>2053</c:v>
                </c:pt>
                <c:pt idx="105">
                  <c:v>2054</c:v>
                </c:pt>
                <c:pt idx="106">
                  <c:v>2055</c:v>
                </c:pt>
                <c:pt idx="107">
                  <c:v>2056</c:v>
                </c:pt>
                <c:pt idx="108">
                  <c:v>2057</c:v>
                </c:pt>
                <c:pt idx="109">
                  <c:v>2058</c:v>
                </c:pt>
                <c:pt idx="110">
                  <c:v>2059</c:v>
                </c:pt>
                <c:pt idx="111">
                  <c:v>2060</c:v>
                </c:pt>
                <c:pt idx="112">
                  <c:v>2061</c:v>
                </c:pt>
                <c:pt idx="113">
                  <c:v>2062</c:v>
                </c:pt>
                <c:pt idx="114">
                  <c:v>2063</c:v>
                </c:pt>
                <c:pt idx="115">
                  <c:v>2064</c:v>
                </c:pt>
                <c:pt idx="116">
                  <c:v>2065</c:v>
                </c:pt>
                <c:pt idx="117">
                  <c:v>2066</c:v>
                </c:pt>
                <c:pt idx="118">
                  <c:v>2067</c:v>
                </c:pt>
                <c:pt idx="119">
                  <c:v>2068</c:v>
                </c:pt>
                <c:pt idx="120">
                  <c:v>2069</c:v>
                </c:pt>
                <c:pt idx="121">
                  <c:v>2070</c:v>
                </c:pt>
                <c:pt idx="122">
                  <c:v>2071</c:v>
                </c:pt>
                <c:pt idx="123">
                  <c:v>2072</c:v>
                </c:pt>
                <c:pt idx="124">
                  <c:v>2073</c:v>
                </c:pt>
                <c:pt idx="125">
                  <c:v>2074</c:v>
                </c:pt>
                <c:pt idx="126">
                  <c:v>2075</c:v>
                </c:pt>
                <c:pt idx="127">
                  <c:v>2076</c:v>
                </c:pt>
                <c:pt idx="128">
                  <c:v>2077</c:v>
                </c:pt>
                <c:pt idx="129">
                  <c:v>2078</c:v>
                </c:pt>
                <c:pt idx="130">
                  <c:v>2079</c:v>
                </c:pt>
                <c:pt idx="131">
                  <c:v>2080</c:v>
                </c:pt>
                <c:pt idx="132">
                  <c:v>2081</c:v>
                </c:pt>
                <c:pt idx="133">
                  <c:v>2082</c:v>
                </c:pt>
                <c:pt idx="134">
                  <c:v>2083</c:v>
                </c:pt>
                <c:pt idx="135">
                  <c:v>2084</c:v>
                </c:pt>
                <c:pt idx="136">
                  <c:v>2085</c:v>
                </c:pt>
                <c:pt idx="137">
                  <c:v>2086</c:v>
                </c:pt>
                <c:pt idx="138">
                  <c:v>2087</c:v>
                </c:pt>
                <c:pt idx="139">
                  <c:v>2088</c:v>
                </c:pt>
                <c:pt idx="140">
                  <c:v>2089</c:v>
                </c:pt>
                <c:pt idx="141">
                  <c:v>2090</c:v>
                </c:pt>
                <c:pt idx="142">
                  <c:v>2091</c:v>
                </c:pt>
                <c:pt idx="143">
                  <c:v>2092</c:v>
                </c:pt>
                <c:pt idx="144">
                  <c:v>2093</c:v>
                </c:pt>
                <c:pt idx="145">
                  <c:v>2094</c:v>
                </c:pt>
                <c:pt idx="146">
                  <c:v>2095</c:v>
                </c:pt>
                <c:pt idx="147">
                  <c:v>2096</c:v>
                </c:pt>
                <c:pt idx="148">
                  <c:v>2097</c:v>
                </c:pt>
                <c:pt idx="149">
                  <c:v>2098</c:v>
                </c:pt>
                <c:pt idx="150">
                  <c:v>2099</c:v>
                </c:pt>
                <c:pt idx="151">
                  <c:v>2100</c:v>
                </c:pt>
              </c:numCache>
            </c:numRef>
          </c:xVal>
          <c:yVal>
            <c:numRef>
              <c:f>Fig!$E$34:$EZ$34</c:f>
              <c:numCache>
                <c:formatCode>General</c:formatCode>
                <c:ptCount val="152"/>
                <c:pt idx="1">
                  <c:v>1395749.3660000002</c:v>
                </c:pt>
                <c:pt idx="2">
                  <c:v>1425761.93</c:v>
                </c:pt>
                <c:pt idx="3">
                  <c:v>1454048.8890000002</c:v>
                </c:pt>
                <c:pt idx="4">
                  <c:v>1481618.7780000002</c:v>
                </c:pt>
                <c:pt idx="5">
                  <c:v>1509265.4570000002</c:v>
                </c:pt>
                <c:pt idx="6">
                  <c:v>1537568.1490000002</c:v>
                </c:pt>
                <c:pt idx="7">
                  <c:v>1566881.7750000001</c:v>
                </c:pt>
                <c:pt idx="8">
                  <c:v>1597346.6070000001</c:v>
                </c:pt>
                <c:pt idx="9">
                  <c:v>1628917.1560000002</c:v>
                </c:pt>
                <c:pt idx="10">
                  <c:v>1661410.3190000001</c:v>
                </c:pt>
                <c:pt idx="11">
                  <c:v>1694649.8320000002</c:v>
                </c:pt>
                <c:pt idx="12">
                  <c:v>1728620.355</c:v>
                </c:pt>
                <c:pt idx="13">
                  <c:v>1763602.29</c:v>
                </c:pt>
                <c:pt idx="14">
                  <c:v>1800229.568</c:v>
                </c:pt>
                <c:pt idx="15">
                  <c:v>1839325.9379999998</c:v>
                </c:pt>
                <c:pt idx="16">
                  <c:v>1881423.443</c:v>
                </c:pt>
                <c:pt idx="17">
                  <c:v>1926742.6160000002</c:v>
                </c:pt>
                <c:pt idx="18">
                  <c:v>1974949.5060000001</c:v>
                </c:pt>
                <c:pt idx="19">
                  <c:v>2025318.9079999998</c:v>
                </c:pt>
                <c:pt idx="20">
                  <c:v>2076816.0350000001</c:v>
                </c:pt>
                <c:pt idx="21">
                  <c:v>2128630.5989999995</c:v>
                </c:pt>
                <c:pt idx="22">
                  <c:v>2180607.909</c:v>
                </c:pt>
                <c:pt idx="23">
                  <c:v>2232790.8789999997</c:v>
                </c:pt>
                <c:pt idx="24">
                  <c:v>2284814.6490000002</c:v>
                </c:pt>
                <c:pt idx="25">
                  <c:v>2336300.9319999996</c:v>
                </c:pt>
                <c:pt idx="26">
                  <c:v>2387023.6319999998</c:v>
                </c:pt>
                <c:pt idx="27">
                  <c:v>2436767.9909999995</c:v>
                </c:pt>
                <c:pt idx="28">
                  <c:v>2485676.7319999998</c:v>
                </c:pt>
                <c:pt idx="29">
                  <c:v>2534347.0970000001</c:v>
                </c:pt>
                <c:pt idx="30">
                  <c:v>2583627.7030000002</c:v>
                </c:pt>
                <c:pt idx="31">
                  <c:v>2634161.25</c:v>
                </c:pt>
                <c:pt idx="32">
                  <c:v>2685976.7579999999</c:v>
                </c:pt>
                <c:pt idx="33">
                  <c:v>2738950.3829999994</c:v>
                </c:pt>
                <c:pt idx="34">
                  <c:v>2793363.8870000001</c:v>
                </c:pt>
                <c:pt idx="35">
                  <c:v>2849521.1549999998</c:v>
                </c:pt>
                <c:pt idx="36">
                  <c:v>2907534.824</c:v>
                </c:pt>
                <c:pt idx="37">
                  <c:v>2967577.0249999999</c:v>
                </c:pt>
                <c:pt idx="38">
                  <c:v>3029310.3369999994</c:v>
                </c:pt>
                <c:pt idx="39">
                  <c:v>3091690.9649999999</c:v>
                </c:pt>
                <c:pt idx="40">
                  <c:v>3153312.5660000001</c:v>
                </c:pt>
                <c:pt idx="41">
                  <c:v>3213123.4529999997</c:v>
                </c:pt>
                <c:pt idx="42">
                  <c:v>3270765.4749999996</c:v>
                </c:pt>
                <c:pt idx="43">
                  <c:v>3326386.0149999997</c:v>
                </c:pt>
                <c:pt idx="44">
                  <c:v>3380074.074</c:v>
                </c:pt>
                <c:pt idx="45">
                  <c:v>3432105.1439999999</c:v>
                </c:pt>
                <c:pt idx="46">
                  <c:v>3482718.6170000001</c:v>
                </c:pt>
                <c:pt idx="47">
                  <c:v>3531855.6439999999</c:v>
                </c:pt>
                <c:pt idx="48">
                  <c:v>3579496.6340000001</c:v>
                </c:pt>
                <c:pt idx="49">
                  <c:v>3625999.0809999998</c:v>
                </c:pt>
                <c:pt idx="50">
                  <c:v>3671835.531</c:v>
                </c:pt>
                <c:pt idx="51">
                  <c:v>3717371.7230000002</c:v>
                </c:pt>
                <c:pt idx="52">
                  <c:v>3762760.3539999994</c:v>
                </c:pt>
                <c:pt idx="53">
                  <c:v>3808001.8819999998</c:v>
                </c:pt>
                <c:pt idx="54">
                  <c:v>3853120.4</c:v>
                </c:pt>
                <c:pt idx="55">
                  <c:v>3898086.1519999998</c:v>
                </c:pt>
                <c:pt idx="56">
                  <c:v>3942881.6510000001</c:v>
                </c:pt>
                <c:pt idx="57">
                  <c:v>3987508.86</c:v>
                </c:pt>
                <c:pt idx="58">
                  <c:v>4032014.4959999993</c:v>
                </c:pt>
                <c:pt idx="59">
                  <c:v>4076462.9640000002</c:v>
                </c:pt>
                <c:pt idx="60">
                  <c:v>4120930.4579999996</c:v>
                </c:pt>
                <c:pt idx="61">
                  <c:v>4165440.162</c:v>
                </c:pt>
                <c:pt idx="62">
                  <c:v>4210008.0940000005</c:v>
                </c:pt>
                <c:pt idx="63">
                  <c:v>4254524.07</c:v>
                </c:pt>
                <c:pt idx="64">
                  <c:v>4298723.2880000016</c:v>
                </c:pt>
                <c:pt idx="65">
                  <c:v>4342254.9540000008</c:v>
                </c:pt>
                <c:pt idx="66">
                  <c:v>4384844.0970000001</c:v>
                </c:pt>
                <c:pt idx="67">
                  <c:v>4426377.33</c:v>
                </c:pt>
                <c:pt idx="68">
                  <c:v>4466843.9590000017</c:v>
                </c:pt>
                <c:pt idx="69">
                  <c:v>4506199.1589999991</c:v>
                </c:pt>
                <c:pt idx="70">
                  <c:v>4544430.1269999994</c:v>
                </c:pt>
                <c:pt idx="71">
                  <c:v>4581523.0620000008</c:v>
                </c:pt>
                <c:pt idx="72">
                  <c:v>4617430.5150000006</c:v>
                </c:pt>
                <c:pt idx="73">
                  <c:v>4652110.2550000008</c:v>
                </c:pt>
                <c:pt idx="74">
                  <c:v>4685568.8470000001</c:v>
                </c:pt>
                <c:pt idx="75">
                  <c:v>4717830.28</c:v>
                </c:pt>
                <c:pt idx="76">
                  <c:v>4748914.7950000009</c:v>
                </c:pt>
                <c:pt idx="77">
                  <c:v>4778814.5330000017</c:v>
                </c:pt>
                <c:pt idx="78">
                  <c:v>4807524.648</c:v>
                </c:pt>
                <c:pt idx="79">
                  <c:v>4835074.9050000003</c:v>
                </c:pt>
                <c:pt idx="80">
                  <c:v>4861505.3139999993</c:v>
                </c:pt>
                <c:pt idx="81">
                  <c:v>4886846.1400000006</c:v>
                </c:pt>
                <c:pt idx="82">
                  <c:v>4911108.483</c:v>
                </c:pt>
                <c:pt idx="83">
                  <c:v>4934289.2430000016</c:v>
                </c:pt>
                <c:pt idx="84">
                  <c:v>4956386.7050000001</c:v>
                </c:pt>
                <c:pt idx="85">
                  <c:v>4977393.9160000002</c:v>
                </c:pt>
                <c:pt idx="86">
                  <c:v>4997305.3310000002</c:v>
                </c:pt>
                <c:pt idx="87">
                  <c:v>5016125.4110000003</c:v>
                </c:pt>
                <c:pt idx="88">
                  <c:v>5033857.17</c:v>
                </c:pt>
                <c:pt idx="89">
                  <c:v>5050491.21</c:v>
                </c:pt>
                <c:pt idx="90">
                  <c:v>5066014.53</c:v>
                </c:pt>
                <c:pt idx="91">
                  <c:v>5080418.6439999994</c:v>
                </c:pt>
                <c:pt idx="92">
                  <c:v>5093708.1899999995</c:v>
                </c:pt>
                <c:pt idx="93">
                  <c:v>5105890.267</c:v>
                </c:pt>
                <c:pt idx="94">
                  <c:v>5116963.0580000002</c:v>
                </c:pt>
                <c:pt idx="95">
                  <c:v>5126924.2850000001</c:v>
                </c:pt>
                <c:pt idx="96">
                  <c:v>5135777.6609999994</c:v>
                </c:pt>
                <c:pt idx="97">
                  <c:v>5143532.1740000006</c:v>
                </c:pt>
                <c:pt idx="98">
                  <c:v>5150207.051</c:v>
                </c:pt>
                <c:pt idx="99">
                  <c:v>5155830.53</c:v>
                </c:pt>
                <c:pt idx="100">
                  <c:v>5160437.682</c:v>
                </c:pt>
                <c:pt idx="101">
                  <c:v>5164061.4930000016</c:v>
                </c:pt>
                <c:pt idx="102">
                  <c:v>5166727.0450000009</c:v>
                </c:pt>
                <c:pt idx="103">
                  <c:v>5168456.7710000016</c:v>
                </c:pt>
                <c:pt idx="104">
                  <c:v>5169279.1659999993</c:v>
                </c:pt>
                <c:pt idx="105">
                  <c:v>5169223.7970000003</c:v>
                </c:pt>
                <c:pt idx="106">
                  <c:v>5168320.9700000007</c:v>
                </c:pt>
                <c:pt idx="107">
                  <c:v>5166597.9120000014</c:v>
                </c:pt>
                <c:pt idx="108">
                  <c:v>5164085.398</c:v>
                </c:pt>
                <c:pt idx="109">
                  <c:v>5160821.7490000017</c:v>
                </c:pt>
                <c:pt idx="110">
                  <c:v>5156848.432000001</c:v>
                </c:pt>
                <c:pt idx="111">
                  <c:v>5152203.3539999994</c:v>
                </c:pt>
                <c:pt idx="112">
                  <c:v>5146916.1810000008</c:v>
                </c:pt>
                <c:pt idx="113">
                  <c:v>5141012.7810000004</c:v>
                </c:pt>
                <c:pt idx="114">
                  <c:v>5134522.1000000006</c:v>
                </c:pt>
                <c:pt idx="115">
                  <c:v>5127472.034</c:v>
                </c:pt>
                <c:pt idx="116">
                  <c:v>5119888.7130000005</c:v>
                </c:pt>
                <c:pt idx="117">
                  <c:v>5111802.4770000009</c:v>
                </c:pt>
                <c:pt idx="118">
                  <c:v>5103236.7940000007</c:v>
                </c:pt>
                <c:pt idx="119">
                  <c:v>5094202.2590000015</c:v>
                </c:pt>
                <c:pt idx="120">
                  <c:v>5084703.841</c:v>
                </c:pt>
                <c:pt idx="121">
                  <c:v>5074752.9190000016</c:v>
                </c:pt>
                <c:pt idx="122">
                  <c:v>5064375.9840000002</c:v>
                </c:pt>
                <c:pt idx="123">
                  <c:v>5053606.0649999995</c:v>
                </c:pt>
                <c:pt idx="124">
                  <c:v>5042470.148</c:v>
                </c:pt>
                <c:pt idx="125">
                  <c:v>5030996.8570000008</c:v>
                </c:pt>
                <c:pt idx="126">
                  <c:v>5019218.415</c:v>
                </c:pt>
                <c:pt idx="127">
                  <c:v>5007159.1780000003</c:v>
                </c:pt>
                <c:pt idx="128">
                  <c:v>4994857.1139999991</c:v>
                </c:pt>
                <c:pt idx="129">
                  <c:v>4982375.0989999995</c:v>
                </c:pt>
                <c:pt idx="130">
                  <c:v>4969786.9300000006</c:v>
                </c:pt>
                <c:pt idx="131">
                  <c:v>4957153.8270000005</c:v>
                </c:pt>
                <c:pt idx="132">
                  <c:v>4944505.7440000009</c:v>
                </c:pt>
                <c:pt idx="133">
                  <c:v>4931861.017</c:v>
                </c:pt>
                <c:pt idx="134">
                  <c:v>4919252.7340000002</c:v>
                </c:pt>
                <c:pt idx="135">
                  <c:v>4906711.6980000008</c:v>
                </c:pt>
                <c:pt idx="136">
                  <c:v>4894259.6450000005</c:v>
                </c:pt>
                <c:pt idx="137">
                  <c:v>4881914.9160000002</c:v>
                </c:pt>
                <c:pt idx="138">
                  <c:v>4869678.4420000017</c:v>
                </c:pt>
                <c:pt idx="139">
                  <c:v>4857529.9570000004</c:v>
                </c:pt>
                <c:pt idx="140">
                  <c:v>4845436.1380000003</c:v>
                </c:pt>
                <c:pt idx="141">
                  <c:v>4833369.1139999991</c:v>
                </c:pt>
                <c:pt idx="142">
                  <c:v>4821312.7510000002</c:v>
                </c:pt>
                <c:pt idx="143">
                  <c:v>4809260.45</c:v>
                </c:pt>
                <c:pt idx="144">
                  <c:v>4797209.9550000001</c:v>
                </c:pt>
                <c:pt idx="145">
                  <c:v>4785157.4040000001</c:v>
                </c:pt>
                <c:pt idx="146">
                  <c:v>4773091.8470000001</c:v>
                </c:pt>
                <c:pt idx="147">
                  <c:v>4760993.3270000005</c:v>
                </c:pt>
                <c:pt idx="148">
                  <c:v>4748831.8360000001</c:v>
                </c:pt>
                <c:pt idx="149">
                  <c:v>4736566.8480000002</c:v>
                </c:pt>
                <c:pt idx="150">
                  <c:v>4724147.8060000008</c:v>
                </c:pt>
                <c:pt idx="151">
                  <c:v>4711514.0289999992</c:v>
                </c:pt>
              </c:numCache>
            </c:numRef>
          </c:yVal>
        </c:ser>
        <c:ser>
          <c:idx val="3"/>
          <c:order val="3"/>
          <c:marker>
            <c:symbol val="none"/>
          </c:marker>
          <c:xVal>
            <c:numRef>
              <c:f>Fig!$E$31:$EZ$31</c:f>
              <c:numCache>
                <c:formatCode>General</c:formatCode>
                <c:ptCount val="152"/>
                <c:pt idx="0">
                  <c:v>1900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  <c:pt idx="67">
                  <c:v>2016</c:v>
                </c:pt>
                <c:pt idx="68">
                  <c:v>2017</c:v>
                </c:pt>
                <c:pt idx="69">
                  <c:v>2018</c:v>
                </c:pt>
                <c:pt idx="70">
                  <c:v>2019</c:v>
                </c:pt>
                <c:pt idx="71">
                  <c:v>2020</c:v>
                </c:pt>
                <c:pt idx="72">
                  <c:v>2021</c:v>
                </c:pt>
                <c:pt idx="73">
                  <c:v>2022</c:v>
                </c:pt>
                <c:pt idx="74">
                  <c:v>2023</c:v>
                </c:pt>
                <c:pt idx="75">
                  <c:v>2024</c:v>
                </c:pt>
                <c:pt idx="76">
                  <c:v>2025</c:v>
                </c:pt>
                <c:pt idx="77">
                  <c:v>2026</c:v>
                </c:pt>
                <c:pt idx="78">
                  <c:v>2027</c:v>
                </c:pt>
                <c:pt idx="79">
                  <c:v>2028</c:v>
                </c:pt>
                <c:pt idx="80">
                  <c:v>2029</c:v>
                </c:pt>
                <c:pt idx="81">
                  <c:v>2030</c:v>
                </c:pt>
                <c:pt idx="82">
                  <c:v>2031</c:v>
                </c:pt>
                <c:pt idx="83">
                  <c:v>2032</c:v>
                </c:pt>
                <c:pt idx="84">
                  <c:v>2033</c:v>
                </c:pt>
                <c:pt idx="85">
                  <c:v>2034</c:v>
                </c:pt>
                <c:pt idx="86">
                  <c:v>2035</c:v>
                </c:pt>
                <c:pt idx="87">
                  <c:v>2036</c:v>
                </c:pt>
                <c:pt idx="88">
                  <c:v>2037</c:v>
                </c:pt>
                <c:pt idx="89">
                  <c:v>2038</c:v>
                </c:pt>
                <c:pt idx="90">
                  <c:v>2039</c:v>
                </c:pt>
                <c:pt idx="91">
                  <c:v>2040</c:v>
                </c:pt>
                <c:pt idx="92">
                  <c:v>2041</c:v>
                </c:pt>
                <c:pt idx="93">
                  <c:v>2042</c:v>
                </c:pt>
                <c:pt idx="94">
                  <c:v>2043</c:v>
                </c:pt>
                <c:pt idx="95">
                  <c:v>2044</c:v>
                </c:pt>
                <c:pt idx="96">
                  <c:v>2045</c:v>
                </c:pt>
                <c:pt idx="97">
                  <c:v>2046</c:v>
                </c:pt>
                <c:pt idx="98">
                  <c:v>2047</c:v>
                </c:pt>
                <c:pt idx="99">
                  <c:v>2048</c:v>
                </c:pt>
                <c:pt idx="100">
                  <c:v>2049</c:v>
                </c:pt>
                <c:pt idx="101">
                  <c:v>2050</c:v>
                </c:pt>
                <c:pt idx="102">
                  <c:v>2051</c:v>
                </c:pt>
                <c:pt idx="103">
                  <c:v>2052</c:v>
                </c:pt>
                <c:pt idx="104">
                  <c:v>2053</c:v>
                </c:pt>
                <c:pt idx="105">
                  <c:v>2054</c:v>
                </c:pt>
                <c:pt idx="106">
                  <c:v>2055</c:v>
                </c:pt>
                <c:pt idx="107">
                  <c:v>2056</c:v>
                </c:pt>
                <c:pt idx="108">
                  <c:v>2057</c:v>
                </c:pt>
                <c:pt idx="109">
                  <c:v>2058</c:v>
                </c:pt>
                <c:pt idx="110">
                  <c:v>2059</c:v>
                </c:pt>
                <c:pt idx="111">
                  <c:v>2060</c:v>
                </c:pt>
                <c:pt idx="112">
                  <c:v>2061</c:v>
                </c:pt>
                <c:pt idx="113">
                  <c:v>2062</c:v>
                </c:pt>
                <c:pt idx="114">
                  <c:v>2063</c:v>
                </c:pt>
                <c:pt idx="115">
                  <c:v>2064</c:v>
                </c:pt>
                <c:pt idx="116">
                  <c:v>2065</c:v>
                </c:pt>
                <c:pt idx="117">
                  <c:v>2066</c:v>
                </c:pt>
                <c:pt idx="118">
                  <c:v>2067</c:v>
                </c:pt>
                <c:pt idx="119">
                  <c:v>2068</c:v>
                </c:pt>
                <c:pt idx="120">
                  <c:v>2069</c:v>
                </c:pt>
                <c:pt idx="121">
                  <c:v>2070</c:v>
                </c:pt>
                <c:pt idx="122">
                  <c:v>2071</c:v>
                </c:pt>
                <c:pt idx="123">
                  <c:v>2072</c:v>
                </c:pt>
                <c:pt idx="124">
                  <c:v>2073</c:v>
                </c:pt>
                <c:pt idx="125">
                  <c:v>2074</c:v>
                </c:pt>
                <c:pt idx="126">
                  <c:v>2075</c:v>
                </c:pt>
                <c:pt idx="127">
                  <c:v>2076</c:v>
                </c:pt>
                <c:pt idx="128">
                  <c:v>2077</c:v>
                </c:pt>
                <c:pt idx="129">
                  <c:v>2078</c:v>
                </c:pt>
                <c:pt idx="130">
                  <c:v>2079</c:v>
                </c:pt>
                <c:pt idx="131">
                  <c:v>2080</c:v>
                </c:pt>
                <c:pt idx="132">
                  <c:v>2081</c:v>
                </c:pt>
                <c:pt idx="133">
                  <c:v>2082</c:v>
                </c:pt>
                <c:pt idx="134">
                  <c:v>2083</c:v>
                </c:pt>
                <c:pt idx="135">
                  <c:v>2084</c:v>
                </c:pt>
                <c:pt idx="136">
                  <c:v>2085</c:v>
                </c:pt>
                <c:pt idx="137">
                  <c:v>2086</c:v>
                </c:pt>
                <c:pt idx="138">
                  <c:v>2087</c:v>
                </c:pt>
                <c:pt idx="139">
                  <c:v>2088</c:v>
                </c:pt>
                <c:pt idx="140">
                  <c:v>2089</c:v>
                </c:pt>
                <c:pt idx="141">
                  <c:v>2090</c:v>
                </c:pt>
                <c:pt idx="142">
                  <c:v>2091</c:v>
                </c:pt>
                <c:pt idx="143">
                  <c:v>2092</c:v>
                </c:pt>
                <c:pt idx="144">
                  <c:v>2093</c:v>
                </c:pt>
                <c:pt idx="145">
                  <c:v>2094</c:v>
                </c:pt>
                <c:pt idx="146">
                  <c:v>2095</c:v>
                </c:pt>
                <c:pt idx="147">
                  <c:v>2096</c:v>
                </c:pt>
                <c:pt idx="148">
                  <c:v>2097</c:v>
                </c:pt>
                <c:pt idx="149">
                  <c:v>2098</c:v>
                </c:pt>
                <c:pt idx="150">
                  <c:v>2099</c:v>
                </c:pt>
                <c:pt idx="151">
                  <c:v>2100</c:v>
                </c:pt>
              </c:numCache>
            </c:numRef>
          </c:xVal>
          <c:yVal>
            <c:numRef>
              <c:f>Fig!$E$35:$EZ$35</c:f>
              <c:numCache>
                <c:formatCode>General</c:formatCode>
                <c:ptCount val="152"/>
                <c:pt idx="1">
                  <c:v>549043.37300000002</c:v>
                </c:pt>
                <c:pt idx="2">
                  <c:v>554239.11199999996</c:v>
                </c:pt>
                <c:pt idx="3">
                  <c:v>559755.61100000003</c:v>
                </c:pt>
                <c:pt idx="4">
                  <c:v>565441.15099999984</c:v>
                </c:pt>
                <c:pt idx="5">
                  <c:v>571183.98199999996</c:v>
                </c:pt>
                <c:pt idx="6">
                  <c:v>576912.32100000011</c:v>
                </c:pt>
                <c:pt idx="7">
                  <c:v>582596.495</c:v>
                </c:pt>
                <c:pt idx="8">
                  <c:v>588246.80599999998</c:v>
                </c:pt>
                <c:pt idx="9">
                  <c:v>593907.16200000001</c:v>
                </c:pt>
                <c:pt idx="10">
                  <c:v>599644.5</c:v>
                </c:pt>
                <c:pt idx="11">
                  <c:v>605516.91299999983</c:v>
                </c:pt>
                <c:pt idx="12">
                  <c:v>611539.80900000001</c:v>
                </c:pt>
                <c:pt idx="13">
                  <c:v>617656.13699999999</c:v>
                </c:pt>
                <c:pt idx="14">
                  <c:v>623723.70199999993</c:v>
                </c:pt>
                <c:pt idx="15">
                  <c:v>629551.21200000006</c:v>
                </c:pt>
                <c:pt idx="16">
                  <c:v>635004.32400000002</c:v>
                </c:pt>
                <c:pt idx="17">
                  <c:v>640020.90800000005</c:v>
                </c:pt>
                <c:pt idx="18">
                  <c:v>644645.14599999983</c:v>
                </c:pt>
                <c:pt idx="19">
                  <c:v>648980.32600000012</c:v>
                </c:pt>
                <c:pt idx="20">
                  <c:v>653183.69499999972</c:v>
                </c:pt>
                <c:pt idx="21">
                  <c:v>657369.14199999999</c:v>
                </c:pt>
                <c:pt idx="22">
                  <c:v>661569.30900000001</c:v>
                </c:pt>
                <c:pt idx="23">
                  <c:v>665746.63199999998</c:v>
                </c:pt>
                <c:pt idx="24">
                  <c:v>669861.41500000004</c:v>
                </c:pt>
                <c:pt idx="25">
                  <c:v>673848.29099999985</c:v>
                </c:pt>
                <c:pt idx="26">
                  <c:v>677661.53099999996</c:v>
                </c:pt>
                <c:pt idx="27">
                  <c:v>681297.66899999999</c:v>
                </c:pt>
                <c:pt idx="28">
                  <c:v>684781.49199999997</c:v>
                </c:pt>
                <c:pt idx="29">
                  <c:v>688129.16299999983</c:v>
                </c:pt>
                <c:pt idx="30">
                  <c:v>691365.103</c:v>
                </c:pt>
                <c:pt idx="31">
                  <c:v>694510.14199999999</c:v>
                </c:pt>
                <c:pt idx="32">
                  <c:v>697550.26699999999</c:v>
                </c:pt>
                <c:pt idx="33">
                  <c:v>700485.32600000012</c:v>
                </c:pt>
                <c:pt idx="34">
                  <c:v>703364.97899999993</c:v>
                </c:pt>
                <c:pt idx="35">
                  <c:v>706254.18599999987</c:v>
                </c:pt>
                <c:pt idx="36">
                  <c:v>709189.44600000011</c:v>
                </c:pt>
                <c:pt idx="37">
                  <c:v>712193.56400000001</c:v>
                </c:pt>
                <c:pt idx="38">
                  <c:v>715224.01699999999</c:v>
                </c:pt>
                <c:pt idx="39">
                  <c:v>718170.62399999984</c:v>
                </c:pt>
                <c:pt idx="40">
                  <c:v>720882.63399999996</c:v>
                </c:pt>
                <c:pt idx="41">
                  <c:v>723248.103</c:v>
                </c:pt>
                <c:pt idx="42">
                  <c:v>725254.92200000002</c:v>
                </c:pt>
                <c:pt idx="43">
                  <c:v>726928.08799999987</c:v>
                </c:pt>
                <c:pt idx="44">
                  <c:v>728242.77799999993</c:v>
                </c:pt>
                <c:pt idx="45">
                  <c:v>729179.47600000002</c:v>
                </c:pt>
                <c:pt idx="46">
                  <c:v>729743.07499999972</c:v>
                </c:pt>
                <c:pt idx="47">
                  <c:v>729910.75</c:v>
                </c:pt>
                <c:pt idx="48">
                  <c:v>729735.73600000003</c:v>
                </c:pt>
                <c:pt idx="49">
                  <c:v>729395.81900000002</c:v>
                </c:pt>
                <c:pt idx="50">
                  <c:v>729127.23399999994</c:v>
                </c:pt>
                <c:pt idx="51">
                  <c:v>729105.43599999999</c:v>
                </c:pt>
                <c:pt idx="52">
                  <c:v>729384.01800000004</c:v>
                </c:pt>
                <c:pt idx="53">
                  <c:v>729934.26199999999</c:v>
                </c:pt>
                <c:pt idx="54">
                  <c:v>730743.74899999984</c:v>
                </c:pt>
                <c:pt idx="55">
                  <c:v>731770.12100000004</c:v>
                </c:pt>
                <c:pt idx="56">
                  <c:v>732969.54500000004</c:v>
                </c:pt>
                <c:pt idx="57">
                  <c:v>734361.147</c:v>
                </c:pt>
                <c:pt idx="58">
                  <c:v>735928.89300000004</c:v>
                </c:pt>
                <c:pt idx="59">
                  <c:v>737546.28899999987</c:v>
                </c:pt>
                <c:pt idx="60">
                  <c:v>739046.57499999972</c:v>
                </c:pt>
                <c:pt idx="61">
                  <c:v>740308.36399999994</c:v>
                </c:pt>
                <c:pt idx="62">
                  <c:v>741275.50899999996</c:v>
                </c:pt>
                <c:pt idx="63">
                  <c:v>741971.223</c:v>
                </c:pt>
                <c:pt idx="64">
                  <c:v>742452.16999999993</c:v>
                </c:pt>
                <c:pt idx="65">
                  <c:v>742813.22100000002</c:v>
                </c:pt>
                <c:pt idx="66">
                  <c:v>743122.81599999999</c:v>
                </c:pt>
                <c:pt idx="67">
                  <c:v>743393.14</c:v>
                </c:pt>
                <c:pt idx="68">
                  <c:v>743595.72100000002</c:v>
                </c:pt>
                <c:pt idx="69">
                  <c:v>743711.51699999999</c:v>
                </c:pt>
                <c:pt idx="70">
                  <c:v>743709.7</c:v>
                </c:pt>
                <c:pt idx="71">
                  <c:v>743569.1939999999</c:v>
                </c:pt>
                <c:pt idx="72">
                  <c:v>743288.15599999996</c:v>
                </c:pt>
                <c:pt idx="73">
                  <c:v>742879.52300000004</c:v>
                </c:pt>
                <c:pt idx="74">
                  <c:v>742354.72100000002</c:v>
                </c:pt>
                <c:pt idx="75">
                  <c:v>741730.2969999999</c:v>
                </c:pt>
                <c:pt idx="76">
                  <c:v>741020.03200000001</c:v>
                </c:pt>
                <c:pt idx="77">
                  <c:v>740229.61100000003</c:v>
                </c:pt>
                <c:pt idx="78">
                  <c:v>739361.55099999998</c:v>
                </c:pt>
                <c:pt idx="79">
                  <c:v>738423.06299999997</c:v>
                </c:pt>
                <c:pt idx="80">
                  <c:v>737421.44499999983</c:v>
                </c:pt>
                <c:pt idx="81">
                  <c:v>736363.55500000005</c:v>
                </c:pt>
                <c:pt idx="82">
                  <c:v>735254.402</c:v>
                </c:pt>
                <c:pt idx="83">
                  <c:v>734099.31799999997</c:v>
                </c:pt>
                <c:pt idx="84">
                  <c:v>732905.54299999983</c:v>
                </c:pt>
                <c:pt idx="85">
                  <c:v>731680.68399999989</c:v>
                </c:pt>
                <c:pt idx="86">
                  <c:v>730430.85200000007</c:v>
                </c:pt>
                <c:pt idx="87">
                  <c:v>729159.87600000005</c:v>
                </c:pt>
                <c:pt idx="88">
                  <c:v>727869.51300000004</c:v>
                </c:pt>
                <c:pt idx="89">
                  <c:v>726560.77999999991</c:v>
                </c:pt>
                <c:pt idx="90">
                  <c:v>725233.48199999996</c:v>
                </c:pt>
                <c:pt idx="91">
                  <c:v>723887.15800000005</c:v>
                </c:pt>
                <c:pt idx="92">
                  <c:v>722522.4</c:v>
                </c:pt>
                <c:pt idx="93">
                  <c:v>721139.05500000005</c:v>
                </c:pt>
                <c:pt idx="94">
                  <c:v>719734.58799999987</c:v>
                </c:pt>
                <c:pt idx="95">
                  <c:v>718305.45799999998</c:v>
                </c:pt>
                <c:pt idx="96">
                  <c:v>716848.37899999996</c:v>
                </c:pt>
                <c:pt idx="97">
                  <c:v>715363.48</c:v>
                </c:pt>
                <c:pt idx="98">
                  <c:v>713849.50300000003</c:v>
                </c:pt>
                <c:pt idx="99">
                  <c:v>712300.24300000002</c:v>
                </c:pt>
                <c:pt idx="100">
                  <c:v>710707.87</c:v>
                </c:pt>
                <c:pt idx="101">
                  <c:v>709067.21100000001</c:v>
                </c:pt>
                <c:pt idx="102">
                  <c:v>707377.44499999983</c:v>
                </c:pt>
                <c:pt idx="103">
                  <c:v>705641.39</c:v>
                </c:pt>
                <c:pt idx="104">
                  <c:v>703862.37100000004</c:v>
                </c:pt>
                <c:pt idx="105">
                  <c:v>702045.44700000004</c:v>
                </c:pt>
                <c:pt idx="106">
                  <c:v>700195.78799999971</c:v>
                </c:pt>
                <c:pt idx="107">
                  <c:v>698316.33799999999</c:v>
                </c:pt>
                <c:pt idx="108">
                  <c:v>696411.01899999997</c:v>
                </c:pt>
                <c:pt idx="109">
                  <c:v>694487.57799999986</c:v>
                </c:pt>
                <c:pt idx="110">
                  <c:v>692555.24800000002</c:v>
                </c:pt>
                <c:pt idx="111">
                  <c:v>690622.32700000005</c:v>
                </c:pt>
                <c:pt idx="112">
                  <c:v>688693.91</c:v>
                </c:pt>
                <c:pt idx="113">
                  <c:v>686774.64099999983</c:v>
                </c:pt>
                <c:pt idx="114">
                  <c:v>684871.86200000008</c:v>
                </c:pt>
                <c:pt idx="115">
                  <c:v>682993.31700000004</c:v>
                </c:pt>
                <c:pt idx="116">
                  <c:v>681145.67899999989</c:v>
                </c:pt>
                <c:pt idx="117">
                  <c:v>679333.40500000003</c:v>
                </c:pt>
                <c:pt idx="118">
                  <c:v>677559.77499999991</c:v>
                </c:pt>
                <c:pt idx="119">
                  <c:v>675828.478</c:v>
                </c:pt>
                <c:pt idx="120">
                  <c:v>674142.63199999998</c:v>
                </c:pt>
                <c:pt idx="121">
                  <c:v>672504.68399999989</c:v>
                </c:pt>
                <c:pt idx="122">
                  <c:v>670916.81000000017</c:v>
                </c:pt>
                <c:pt idx="123">
                  <c:v>669380.09899999993</c:v>
                </c:pt>
                <c:pt idx="124">
                  <c:v>667894.15</c:v>
                </c:pt>
                <c:pt idx="125">
                  <c:v>666457.63199999998</c:v>
                </c:pt>
                <c:pt idx="126">
                  <c:v>665069.19099999988</c:v>
                </c:pt>
                <c:pt idx="127">
                  <c:v>663728.223</c:v>
                </c:pt>
                <c:pt idx="128">
                  <c:v>662434.06099999999</c:v>
                </c:pt>
                <c:pt idx="129">
                  <c:v>661184.80700000003</c:v>
                </c:pt>
                <c:pt idx="130">
                  <c:v>659978.11100000003</c:v>
                </c:pt>
                <c:pt idx="131">
                  <c:v>658811.54799999984</c:v>
                </c:pt>
                <c:pt idx="132">
                  <c:v>657682.65500000003</c:v>
                </c:pt>
                <c:pt idx="133">
                  <c:v>656589.04</c:v>
                </c:pt>
                <c:pt idx="134">
                  <c:v>655528.17399999988</c:v>
                </c:pt>
                <c:pt idx="135">
                  <c:v>654497.35900000005</c:v>
                </c:pt>
                <c:pt idx="136">
                  <c:v>653493.53700000001</c:v>
                </c:pt>
                <c:pt idx="137">
                  <c:v>652513.99</c:v>
                </c:pt>
                <c:pt idx="138">
                  <c:v>651554.84000000008</c:v>
                </c:pt>
                <c:pt idx="139">
                  <c:v>650610.43500000017</c:v>
                </c:pt>
                <c:pt idx="140">
                  <c:v>649674.20499999984</c:v>
                </c:pt>
                <c:pt idx="141">
                  <c:v>648740.397</c:v>
                </c:pt>
                <c:pt idx="142">
                  <c:v>647804.66700000002</c:v>
                </c:pt>
                <c:pt idx="143">
                  <c:v>646863.85100000014</c:v>
                </c:pt>
                <c:pt idx="144">
                  <c:v>645915.49199999997</c:v>
                </c:pt>
                <c:pt idx="145">
                  <c:v>644957.31200000003</c:v>
                </c:pt>
                <c:pt idx="146">
                  <c:v>643986.68799999985</c:v>
                </c:pt>
                <c:pt idx="147">
                  <c:v>643000.49399999983</c:v>
                </c:pt>
                <c:pt idx="148">
                  <c:v>641994.97600000002</c:v>
                </c:pt>
                <c:pt idx="149">
                  <c:v>640965.77299999993</c:v>
                </c:pt>
                <c:pt idx="150">
                  <c:v>639907.86600000015</c:v>
                </c:pt>
                <c:pt idx="151">
                  <c:v>638815.66500000004</c:v>
                </c:pt>
              </c:numCache>
            </c:numRef>
          </c:yVal>
        </c:ser>
        <c:ser>
          <c:idx val="4"/>
          <c:order val="4"/>
          <c:marker>
            <c:symbol val="none"/>
          </c:marker>
          <c:xVal>
            <c:numRef>
              <c:f>Fig!$E$31:$EZ$31</c:f>
              <c:numCache>
                <c:formatCode>General</c:formatCode>
                <c:ptCount val="152"/>
                <c:pt idx="0">
                  <c:v>1900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  <c:pt idx="67">
                  <c:v>2016</c:v>
                </c:pt>
                <c:pt idx="68">
                  <c:v>2017</c:v>
                </c:pt>
                <c:pt idx="69">
                  <c:v>2018</c:v>
                </c:pt>
                <c:pt idx="70">
                  <c:v>2019</c:v>
                </c:pt>
                <c:pt idx="71">
                  <c:v>2020</c:v>
                </c:pt>
                <c:pt idx="72">
                  <c:v>2021</c:v>
                </c:pt>
                <c:pt idx="73">
                  <c:v>2022</c:v>
                </c:pt>
                <c:pt idx="74">
                  <c:v>2023</c:v>
                </c:pt>
                <c:pt idx="75">
                  <c:v>2024</c:v>
                </c:pt>
                <c:pt idx="76">
                  <c:v>2025</c:v>
                </c:pt>
                <c:pt idx="77">
                  <c:v>2026</c:v>
                </c:pt>
                <c:pt idx="78">
                  <c:v>2027</c:v>
                </c:pt>
                <c:pt idx="79">
                  <c:v>2028</c:v>
                </c:pt>
                <c:pt idx="80">
                  <c:v>2029</c:v>
                </c:pt>
                <c:pt idx="81">
                  <c:v>2030</c:v>
                </c:pt>
                <c:pt idx="82">
                  <c:v>2031</c:v>
                </c:pt>
                <c:pt idx="83">
                  <c:v>2032</c:v>
                </c:pt>
                <c:pt idx="84">
                  <c:v>2033</c:v>
                </c:pt>
                <c:pt idx="85">
                  <c:v>2034</c:v>
                </c:pt>
                <c:pt idx="86">
                  <c:v>2035</c:v>
                </c:pt>
                <c:pt idx="87">
                  <c:v>2036</c:v>
                </c:pt>
                <c:pt idx="88">
                  <c:v>2037</c:v>
                </c:pt>
                <c:pt idx="89">
                  <c:v>2038</c:v>
                </c:pt>
                <c:pt idx="90">
                  <c:v>2039</c:v>
                </c:pt>
                <c:pt idx="91">
                  <c:v>2040</c:v>
                </c:pt>
                <c:pt idx="92">
                  <c:v>2041</c:v>
                </c:pt>
                <c:pt idx="93">
                  <c:v>2042</c:v>
                </c:pt>
                <c:pt idx="94">
                  <c:v>2043</c:v>
                </c:pt>
                <c:pt idx="95">
                  <c:v>2044</c:v>
                </c:pt>
                <c:pt idx="96">
                  <c:v>2045</c:v>
                </c:pt>
                <c:pt idx="97">
                  <c:v>2046</c:v>
                </c:pt>
                <c:pt idx="98">
                  <c:v>2047</c:v>
                </c:pt>
                <c:pt idx="99">
                  <c:v>2048</c:v>
                </c:pt>
                <c:pt idx="100">
                  <c:v>2049</c:v>
                </c:pt>
                <c:pt idx="101">
                  <c:v>2050</c:v>
                </c:pt>
                <c:pt idx="102">
                  <c:v>2051</c:v>
                </c:pt>
                <c:pt idx="103">
                  <c:v>2052</c:v>
                </c:pt>
                <c:pt idx="104">
                  <c:v>2053</c:v>
                </c:pt>
                <c:pt idx="105">
                  <c:v>2054</c:v>
                </c:pt>
                <c:pt idx="106">
                  <c:v>2055</c:v>
                </c:pt>
                <c:pt idx="107">
                  <c:v>2056</c:v>
                </c:pt>
                <c:pt idx="108">
                  <c:v>2057</c:v>
                </c:pt>
                <c:pt idx="109">
                  <c:v>2058</c:v>
                </c:pt>
                <c:pt idx="110">
                  <c:v>2059</c:v>
                </c:pt>
                <c:pt idx="111">
                  <c:v>2060</c:v>
                </c:pt>
                <c:pt idx="112">
                  <c:v>2061</c:v>
                </c:pt>
                <c:pt idx="113">
                  <c:v>2062</c:v>
                </c:pt>
                <c:pt idx="114">
                  <c:v>2063</c:v>
                </c:pt>
                <c:pt idx="115">
                  <c:v>2064</c:v>
                </c:pt>
                <c:pt idx="116">
                  <c:v>2065</c:v>
                </c:pt>
                <c:pt idx="117">
                  <c:v>2066</c:v>
                </c:pt>
                <c:pt idx="118">
                  <c:v>2067</c:v>
                </c:pt>
                <c:pt idx="119">
                  <c:v>2068</c:v>
                </c:pt>
                <c:pt idx="120">
                  <c:v>2069</c:v>
                </c:pt>
                <c:pt idx="121">
                  <c:v>2070</c:v>
                </c:pt>
                <c:pt idx="122">
                  <c:v>2071</c:v>
                </c:pt>
                <c:pt idx="123">
                  <c:v>2072</c:v>
                </c:pt>
                <c:pt idx="124">
                  <c:v>2073</c:v>
                </c:pt>
                <c:pt idx="125">
                  <c:v>2074</c:v>
                </c:pt>
                <c:pt idx="126">
                  <c:v>2075</c:v>
                </c:pt>
                <c:pt idx="127">
                  <c:v>2076</c:v>
                </c:pt>
                <c:pt idx="128">
                  <c:v>2077</c:v>
                </c:pt>
                <c:pt idx="129">
                  <c:v>2078</c:v>
                </c:pt>
                <c:pt idx="130">
                  <c:v>2079</c:v>
                </c:pt>
                <c:pt idx="131">
                  <c:v>2080</c:v>
                </c:pt>
                <c:pt idx="132">
                  <c:v>2081</c:v>
                </c:pt>
                <c:pt idx="133">
                  <c:v>2082</c:v>
                </c:pt>
                <c:pt idx="134">
                  <c:v>2083</c:v>
                </c:pt>
                <c:pt idx="135">
                  <c:v>2084</c:v>
                </c:pt>
                <c:pt idx="136">
                  <c:v>2085</c:v>
                </c:pt>
                <c:pt idx="137">
                  <c:v>2086</c:v>
                </c:pt>
                <c:pt idx="138">
                  <c:v>2087</c:v>
                </c:pt>
                <c:pt idx="139">
                  <c:v>2088</c:v>
                </c:pt>
                <c:pt idx="140">
                  <c:v>2089</c:v>
                </c:pt>
                <c:pt idx="141">
                  <c:v>2090</c:v>
                </c:pt>
                <c:pt idx="142">
                  <c:v>2091</c:v>
                </c:pt>
                <c:pt idx="143">
                  <c:v>2092</c:v>
                </c:pt>
                <c:pt idx="144">
                  <c:v>2093</c:v>
                </c:pt>
                <c:pt idx="145">
                  <c:v>2094</c:v>
                </c:pt>
                <c:pt idx="146">
                  <c:v>2095</c:v>
                </c:pt>
                <c:pt idx="147">
                  <c:v>2096</c:v>
                </c:pt>
                <c:pt idx="148">
                  <c:v>2097</c:v>
                </c:pt>
                <c:pt idx="149">
                  <c:v>2098</c:v>
                </c:pt>
                <c:pt idx="150">
                  <c:v>2099</c:v>
                </c:pt>
                <c:pt idx="151">
                  <c:v>2100</c:v>
                </c:pt>
              </c:numCache>
            </c:numRef>
          </c:xVal>
          <c:yVal>
            <c:numRef>
              <c:f>Fig!$E$36:$EZ$36</c:f>
              <c:numCache>
                <c:formatCode>General</c:formatCode>
                <c:ptCount val="152"/>
                <c:pt idx="1">
                  <c:v>167869.36499999996</c:v>
                </c:pt>
                <c:pt idx="2">
                  <c:v>172396.601</c:v>
                </c:pt>
                <c:pt idx="3">
                  <c:v>177134.11600000001</c:v>
                </c:pt>
                <c:pt idx="4">
                  <c:v>182041.74400000001</c:v>
                </c:pt>
                <c:pt idx="5">
                  <c:v>187092.15599999999</c:v>
                </c:pt>
                <c:pt idx="6">
                  <c:v>192270.8</c:v>
                </c:pt>
                <c:pt idx="7">
                  <c:v>197576.71100000001</c:v>
                </c:pt>
                <c:pt idx="8">
                  <c:v>203021.70600000001</c:v>
                </c:pt>
                <c:pt idx="9">
                  <c:v>208628.21700000003</c:v>
                </c:pt>
                <c:pt idx="10">
                  <c:v>214425.51800000001</c:v>
                </c:pt>
                <c:pt idx="11">
                  <c:v>220438.59899999999</c:v>
                </c:pt>
                <c:pt idx="12">
                  <c:v>226676.29699999999</c:v>
                </c:pt>
                <c:pt idx="13">
                  <c:v>233120.84899999999</c:v>
                </c:pt>
                <c:pt idx="14">
                  <c:v>239723.47200000001</c:v>
                </c:pt>
                <c:pt idx="15">
                  <c:v>246416.94899999999</c:v>
                </c:pt>
                <c:pt idx="16">
                  <c:v>253152.87299999999</c:v>
                </c:pt>
                <c:pt idx="17">
                  <c:v>259910.99899999998</c:v>
                </c:pt>
                <c:pt idx="18">
                  <c:v>266703.98900000006</c:v>
                </c:pt>
                <c:pt idx="19">
                  <c:v>273556.53400000004</c:v>
                </c:pt>
                <c:pt idx="20">
                  <c:v>280508.46899999992</c:v>
                </c:pt>
                <c:pt idx="21">
                  <c:v>287588.24</c:v>
                </c:pt>
                <c:pt idx="22">
                  <c:v>294797.24599999993</c:v>
                </c:pt>
                <c:pt idx="23">
                  <c:v>302122.391</c:v>
                </c:pt>
                <c:pt idx="24">
                  <c:v>309560.14799999993</c:v>
                </c:pt>
                <c:pt idx="25">
                  <c:v>317103.84199999995</c:v>
                </c:pt>
                <c:pt idx="26">
                  <c:v>324745.99400000006</c:v>
                </c:pt>
                <c:pt idx="27">
                  <c:v>332486.364</c:v>
                </c:pt>
                <c:pt idx="28">
                  <c:v>340319.08299999993</c:v>
                </c:pt>
                <c:pt idx="29">
                  <c:v>348223.69500000001</c:v>
                </c:pt>
                <c:pt idx="30">
                  <c:v>356174.07799999992</c:v>
                </c:pt>
                <c:pt idx="31">
                  <c:v>364150.41700000002</c:v>
                </c:pt>
                <c:pt idx="32">
                  <c:v>372142.12</c:v>
                </c:pt>
                <c:pt idx="33">
                  <c:v>380149.50599999999</c:v>
                </c:pt>
                <c:pt idx="34">
                  <c:v>388177.17799999996</c:v>
                </c:pt>
                <c:pt idx="35">
                  <c:v>396234.95299999992</c:v>
                </c:pt>
                <c:pt idx="36">
                  <c:v>404329.11300000001</c:v>
                </c:pt>
                <c:pt idx="37">
                  <c:v>412454.96299999999</c:v>
                </c:pt>
                <c:pt idx="38">
                  <c:v>420605.087</c:v>
                </c:pt>
                <c:pt idx="39">
                  <c:v>428779.66499999992</c:v>
                </c:pt>
                <c:pt idx="40">
                  <c:v>436979.53899999999</c:v>
                </c:pt>
                <c:pt idx="41">
                  <c:v>445202.64999999997</c:v>
                </c:pt>
                <c:pt idx="42">
                  <c:v>453442.00300000008</c:v>
                </c:pt>
                <c:pt idx="43">
                  <c:v>461687.28</c:v>
                </c:pt>
                <c:pt idx="44">
                  <c:v>469928.01199999999</c:v>
                </c:pt>
                <c:pt idx="45">
                  <c:v>478151.89299999992</c:v>
                </c:pt>
                <c:pt idx="46">
                  <c:v>486345.23700000002</c:v>
                </c:pt>
                <c:pt idx="47">
                  <c:v>494505.18699999992</c:v>
                </c:pt>
                <c:pt idx="48">
                  <c:v>502618.12199999992</c:v>
                </c:pt>
                <c:pt idx="49">
                  <c:v>510646.74599999993</c:v>
                </c:pt>
                <c:pt idx="50">
                  <c:v>518544.53600000002</c:v>
                </c:pt>
                <c:pt idx="51">
                  <c:v>526278.228</c:v>
                </c:pt>
                <c:pt idx="52">
                  <c:v>533837.56299999997</c:v>
                </c:pt>
                <c:pt idx="53">
                  <c:v>541230.75100000005</c:v>
                </c:pt>
                <c:pt idx="54">
                  <c:v>548467.70499999984</c:v>
                </c:pt>
                <c:pt idx="55">
                  <c:v>555566.74600000004</c:v>
                </c:pt>
                <c:pt idx="56">
                  <c:v>562546.28899999987</c:v>
                </c:pt>
                <c:pt idx="57">
                  <c:v>569400.04</c:v>
                </c:pt>
                <c:pt idx="58">
                  <c:v>576136.31200000003</c:v>
                </c:pt>
                <c:pt idx="59">
                  <c:v>582806.22499999986</c:v>
                </c:pt>
                <c:pt idx="60">
                  <c:v>589476.12800000003</c:v>
                </c:pt>
                <c:pt idx="61">
                  <c:v>596191.44499999983</c:v>
                </c:pt>
                <c:pt idx="62">
                  <c:v>602974.23</c:v>
                </c:pt>
                <c:pt idx="63">
                  <c:v>609806.69499999972</c:v>
                </c:pt>
                <c:pt idx="64">
                  <c:v>616644.50300000003</c:v>
                </c:pt>
                <c:pt idx="65">
                  <c:v>623421.70199999993</c:v>
                </c:pt>
                <c:pt idx="66">
                  <c:v>630088.91700000002</c:v>
                </c:pt>
                <c:pt idx="67">
                  <c:v>636630.46400000004</c:v>
                </c:pt>
                <c:pt idx="68">
                  <c:v>643056.00399999996</c:v>
                </c:pt>
                <c:pt idx="69">
                  <c:v>649371.56599999999</c:v>
                </c:pt>
                <c:pt idx="70">
                  <c:v>655591.36300000013</c:v>
                </c:pt>
                <c:pt idx="71">
                  <c:v>661724.27399999986</c:v>
                </c:pt>
                <c:pt idx="72">
                  <c:v>667767.05299999996</c:v>
                </c:pt>
                <c:pt idx="73">
                  <c:v>673708.37699999998</c:v>
                </c:pt>
                <c:pt idx="74">
                  <c:v>679539.80099999998</c:v>
                </c:pt>
                <c:pt idx="75">
                  <c:v>685250.81900000002</c:v>
                </c:pt>
                <c:pt idx="76">
                  <c:v>690832.67299999972</c:v>
                </c:pt>
                <c:pt idx="77">
                  <c:v>696280.82100000011</c:v>
                </c:pt>
                <c:pt idx="78">
                  <c:v>701592.74399999983</c:v>
                </c:pt>
                <c:pt idx="79">
                  <c:v>706764.23</c:v>
                </c:pt>
                <c:pt idx="80">
                  <c:v>711791.50399999996</c:v>
                </c:pt>
                <c:pt idx="81">
                  <c:v>716671.28599999985</c:v>
                </c:pt>
                <c:pt idx="82">
                  <c:v>721400.32700000005</c:v>
                </c:pt>
                <c:pt idx="83">
                  <c:v>725976.32000000007</c:v>
                </c:pt>
                <c:pt idx="84">
                  <c:v>730398.32799999998</c:v>
                </c:pt>
                <c:pt idx="85">
                  <c:v>734666.22600000002</c:v>
                </c:pt>
                <c:pt idx="86">
                  <c:v>738779.73399999994</c:v>
                </c:pt>
                <c:pt idx="87">
                  <c:v>742737.58600000001</c:v>
                </c:pt>
                <c:pt idx="88">
                  <c:v>746538.44499999983</c:v>
                </c:pt>
                <c:pt idx="89">
                  <c:v>750181.96699999995</c:v>
                </c:pt>
                <c:pt idx="90">
                  <c:v>753668.12199999997</c:v>
                </c:pt>
                <c:pt idx="91">
                  <c:v>756996.80799999996</c:v>
                </c:pt>
                <c:pt idx="92">
                  <c:v>760168.38500000001</c:v>
                </c:pt>
                <c:pt idx="93">
                  <c:v>763182.54599999997</c:v>
                </c:pt>
                <c:pt idx="94">
                  <c:v>766037.90500000003</c:v>
                </c:pt>
                <c:pt idx="95">
                  <c:v>768732.61800000002</c:v>
                </c:pt>
                <c:pt idx="96">
                  <c:v>771265.87800000003</c:v>
                </c:pt>
                <c:pt idx="97">
                  <c:v>773637.51500000001</c:v>
                </c:pt>
                <c:pt idx="98">
                  <c:v>775849.33499999996</c:v>
                </c:pt>
                <c:pt idx="99">
                  <c:v>777904.95299999998</c:v>
                </c:pt>
                <c:pt idx="100">
                  <c:v>779809.21299999987</c:v>
                </c:pt>
                <c:pt idx="101">
                  <c:v>781566.03700000001</c:v>
                </c:pt>
                <c:pt idx="102">
                  <c:v>783177.6889999999</c:v>
                </c:pt>
                <c:pt idx="103">
                  <c:v>784644.91299999983</c:v>
                </c:pt>
                <c:pt idx="104">
                  <c:v>785968.41099999996</c:v>
                </c:pt>
                <c:pt idx="105">
                  <c:v>787148.3600000001</c:v>
                </c:pt>
                <c:pt idx="106">
                  <c:v>788185.42200000002</c:v>
                </c:pt>
                <c:pt idx="107">
                  <c:v>789081.527</c:v>
                </c:pt>
                <c:pt idx="108">
                  <c:v>789839.10899999994</c:v>
                </c:pt>
                <c:pt idx="109">
                  <c:v>790460.04200000002</c:v>
                </c:pt>
                <c:pt idx="110">
                  <c:v>790946.26599999983</c:v>
                </c:pt>
                <c:pt idx="111">
                  <c:v>791300.01399999997</c:v>
                </c:pt>
                <c:pt idx="112">
                  <c:v>791523.6939999999</c:v>
                </c:pt>
                <c:pt idx="113">
                  <c:v>791620.13600000017</c:v>
                </c:pt>
                <c:pt idx="114">
                  <c:v>791592.59399999992</c:v>
                </c:pt>
                <c:pt idx="115">
                  <c:v>791444.67299999972</c:v>
                </c:pt>
                <c:pt idx="116">
                  <c:v>791179.91599999997</c:v>
                </c:pt>
                <c:pt idx="117">
                  <c:v>790801.397</c:v>
                </c:pt>
                <c:pt idx="118">
                  <c:v>790312.35100000014</c:v>
                </c:pt>
                <c:pt idx="119">
                  <c:v>789716.80500000005</c:v>
                </c:pt>
                <c:pt idx="120">
                  <c:v>789019.06400000001</c:v>
                </c:pt>
                <c:pt idx="121">
                  <c:v>788223.1889999999</c:v>
                </c:pt>
                <c:pt idx="122">
                  <c:v>787332.86399999994</c:v>
                </c:pt>
                <c:pt idx="123">
                  <c:v>786351.33799999999</c:v>
                </c:pt>
                <c:pt idx="124">
                  <c:v>785281.65300000005</c:v>
                </c:pt>
                <c:pt idx="125">
                  <c:v>784126.67699999991</c:v>
                </c:pt>
                <c:pt idx="126">
                  <c:v>782889.46100000013</c:v>
                </c:pt>
                <c:pt idx="127">
                  <c:v>781573.53899999999</c:v>
                </c:pt>
                <c:pt idx="128">
                  <c:v>780182.64899999998</c:v>
                </c:pt>
                <c:pt idx="129">
                  <c:v>778720.30500000005</c:v>
                </c:pt>
                <c:pt idx="130">
                  <c:v>777190.04500000004</c:v>
                </c:pt>
                <c:pt idx="131">
                  <c:v>775595.51899999997</c:v>
                </c:pt>
                <c:pt idx="132">
                  <c:v>773940.31700000004</c:v>
                </c:pt>
                <c:pt idx="133">
                  <c:v>772228.30799999996</c:v>
                </c:pt>
                <c:pt idx="134">
                  <c:v>770463.77799999993</c:v>
                </c:pt>
                <c:pt idx="135">
                  <c:v>768651.25</c:v>
                </c:pt>
                <c:pt idx="136">
                  <c:v>766795.05900000001</c:v>
                </c:pt>
                <c:pt idx="137">
                  <c:v>764899.01699999999</c:v>
                </c:pt>
                <c:pt idx="138">
                  <c:v>762966.77899999986</c:v>
                </c:pt>
                <c:pt idx="139">
                  <c:v>761002.36300000013</c:v>
                </c:pt>
                <c:pt idx="140">
                  <c:v>759009.723</c:v>
                </c:pt>
                <c:pt idx="141">
                  <c:v>756992.72600000002</c:v>
                </c:pt>
                <c:pt idx="142">
                  <c:v>754955.01599999983</c:v>
                </c:pt>
                <c:pt idx="143">
                  <c:v>752900.05200000003</c:v>
                </c:pt>
                <c:pt idx="144">
                  <c:v>750831.18399999989</c:v>
                </c:pt>
                <c:pt idx="145">
                  <c:v>748751.65099999984</c:v>
                </c:pt>
                <c:pt idx="146">
                  <c:v>746664.66200000001</c:v>
                </c:pt>
                <c:pt idx="147">
                  <c:v>744573.39199999999</c:v>
                </c:pt>
                <c:pt idx="148">
                  <c:v>742480.99300000002</c:v>
                </c:pt>
                <c:pt idx="149">
                  <c:v>740390.62100000004</c:v>
                </c:pt>
                <c:pt idx="150">
                  <c:v>738305.38500000001</c:v>
                </c:pt>
                <c:pt idx="151">
                  <c:v>736228.40500000003</c:v>
                </c:pt>
              </c:numCache>
            </c:numRef>
          </c:yVal>
        </c:ser>
        <c:ser>
          <c:idx val="5"/>
          <c:order val="5"/>
          <c:marker>
            <c:symbol val="none"/>
          </c:marker>
          <c:xVal>
            <c:numRef>
              <c:f>Fig!$E$31:$EZ$31</c:f>
              <c:numCache>
                <c:formatCode>General</c:formatCode>
                <c:ptCount val="152"/>
                <c:pt idx="0">
                  <c:v>1900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  <c:pt idx="67">
                  <c:v>2016</c:v>
                </c:pt>
                <c:pt idx="68">
                  <c:v>2017</c:v>
                </c:pt>
                <c:pt idx="69">
                  <c:v>2018</c:v>
                </c:pt>
                <c:pt idx="70">
                  <c:v>2019</c:v>
                </c:pt>
                <c:pt idx="71">
                  <c:v>2020</c:v>
                </c:pt>
                <c:pt idx="72">
                  <c:v>2021</c:v>
                </c:pt>
                <c:pt idx="73">
                  <c:v>2022</c:v>
                </c:pt>
                <c:pt idx="74">
                  <c:v>2023</c:v>
                </c:pt>
                <c:pt idx="75">
                  <c:v>2024</c:v>
                </c:pt>
                <c:pt idx="76">
                  <c:v>2025</c:v>
                </c:pt>
                <c:pt idx="77">
                  <c:v>2026</c:v>
                </c:pt>
                <c:pt idx="78">
                  <c:v>2027</c:v>
                </c:pt>
                <c:pt idx="79">
                  <c:v>2028</c:v>
                </c:pt>
                <c:pt idx="80">
                  <c:v>2029</c:v>
                </c:pt>
                <c:pt idx="81">
                  <c:v>2030</c:v>
                </c:pt>
                <c:pt idx="82">
                  <c:v>2031</c:v>
                </c:pt>
                <c:pt idx="83">
                  <c:v>2032</c:v>
                </c:pt>
                <c:pt idx="84">
                  <c:v>2033</c:v>
                </c:pt>
                <c:pt idx="85">
                  <c:v>2034</c:v>
                </c:pt>
                <c:pt idx="86">
                  <c:v>2035</c:v>
                </c:pt>
                <c:pt idx="87">
                  <c:v>2036</c:v>
                </c:pt>
                <c:pt idx="88">
                  <c:v>2037</c:v>
                </c:pt>
                <c:pt idx="89">
                  <c:v>2038</c:v>
                </c:pt>
                <c:pt idx="90">
                  <c:v>2039</c:v>
                </c:pt>
                <c:pt idx="91">
                  <c:v>2040</c:v>
                </c:pt>
                <c:pt idx="92">
                  <c:v>2041</c:v>
                </c:pt>
                <c:pt idx="93">
                  <c:v>2042</c:v>
                </c:pt>
                <c:pt idx="94">
                  <c:v>2043</c:v>
                </c:pt>
                <c:pt idx="95">
                  <c:v>2044</c:v>
                </c:pt>
                <c:pt idx="96">
                  <c:v>2045</c:v>
                </c:pt>
                <c:pt idx="97">
                  <c:v>2046</c:v>
                </c:pt>
                <c:pt idx="98">
                  <c:v>2047</c:v>
                </c:pt>
                <c:pt idx="99">
                  <c:v>2048</c:v>
                </c:pt>
                <c:pt idx="100">
                  <c:v>2049</c:v>
                </c:pt>
                <c:pt idx="101">
                  <c:v>2050</c:v>
                </c:pt>
                <c:pt idx="102">
                  <c:v>2051</c:v>
                </c:pt>
                <c:pt idx="103">
                  <c:v>2052</c:v>
                </c:pt>
                <c:pt idx="104">
                  <c:v>2053</c:v>
                </c:pt>
                <c:pt idx="105">
                  <c:v>2054</c:v>
                </c:pt>
                <c:pt idx="106">
                  <c:v>2055</c:v>
                </c:pt>
                <c:pt idx="107">
                  <c:v>2056</c:v>
                </c:pt>
                <c:pt idx="108">
                  <c:v>2057</c:v>
                </c:pt>
                <c:pt idx="109">
                  <c:v>2058</c:v>
                </c:pt>
                <c:pt idx="110">
                  <c:v>2059</c:v>
                </c:pt>
                <c:pt idx="111">
                  <c:v>2060</c:v>
                </c:pt>
                <c:pt idx="112">
                  <c:v>2061</c:v>
                </c:pt>
                <c:pt idx="113">
                  <c:v>2062</c:v>
                </c:pt>
                <c:pt idx="114">
                  <c:v>2063</c:v>
                </c:pt>
                <c:pt idx="115">
                  <c:v>2064</c:v>
                </c:pt>
                <c:pt idx="116">
                  <c:v>2065</c:v>
                </c:pt>
                <c:pt idx="117">
                  <c:v>2066</c:v>
                </c:pt>
                <c:pt idx="118">
                  <c:v>2067</c:v>
                </c:pt>
                <c:pt idx="119">
                  <c:v>2068</c:v>
                </c:pt>
                <c:pt idx="120">
                  <c:v>2069</c:v>
                </c:pt>
                <c:pt idx="121">
                  <c:v>2070</c:v>
                </c:pt>
                <c:pt idx="122">
                  <c:v>2071</c:v>
                </c:pt>
                <c:pt idx="123">
                  <c:v>2072</c:v>
                </c:pt>
                <c:pt idx="124">
                  <c:v>2073</c:v>
                </c:pt>
                <c:pt idx="125">
                  <c:v>2074</c:v>
                </c:pt>
                <c:pt idx="126">
                  <c:v>2075</c:v>
                </c:pt>
                <c:pt idx="127">
                  <c:v>2076</c:v>
                </c:pt>
                <c:pt idx="128">
                  <c:v>2077</c:v>
                </c:pt>
                <c:pt idx="129">
                  <c:v>2078</c:v>
                </c:pt>
                <c:pt idx="130">
                  <c:v>2079</c:v>
                </c:pt>
                <c:pt idx="131">
                  <c:v>2080</c:v>
                </c:pt>
                <c:pt idx="132">
                  <c:v>2081</c:v>
                </c:pt>
                <c:pt idx="133">
                  <c:v>2082</c:v>
                </c:pt>
                <c:pt idx="134">
                  <c:v>2083</c:v>
                </c:pt>
                <c:pt idx="135">
                  <c:v>2084</c:v>
                </c:pt>
                <c:pt idx="136">
                  <c:v>2085</c:v>
                </c:pt>
                <c:pt idx="137">
                  <c:v>2086</c:v>
                </c:pt>
                <c:pt idx="138">
                  <c:v>2087</c:v>
                </c:pt>
                <c:pt idx="139">
                  <c:v>2088</c:v>
                </c:pt>
                <c:pt idx="140">
                  <c:v>2089</c:v>
                </c:pt>
                <c:pt idx="141">
                  <c:v>2090</c:v>
                </c:pt>
                <c:pt idx="142">
                  <c:v>2091</c:v>
                </c:pt>
                <c:pt idx="143">
                  <c:v>2092</c:v>
                </c:pt>
                <c:pt idx="144">
                  <c:v>2093</c:v>
                </c:pt>
                <c:pt idx="145">
                  <c:v>2094</c:v>
                </c:pt>
                <c:pt idx="146">
                  <c:v>2095</c:v>
                </c:pt>
                <c:pt idx="147">
                  <c:v>2096</c:v>
                </c:pt>
                <c:pt idx="148">
                  <c:v>2097</c:v>
                </c:pt>
                <c:pt idx="149">
                  <c:v>2098</c:v>
                </c:pt>
                <c:pt idx="150">
                  <c:v>2099</c:v>
                </c:pt>
                <c:pt idx="151">
                  <c:v>2100</c:v>
                </c:pt>
              </c:numCache>
            </c:numRef>
          </c:xVal>
          <c:yVal>
            <c:numRef>
              <c:f>Fig!$E$37:$EZ$37</c:f>
              <c:numCache>
                <c:formatCode>General</c:formatCode>
                <c:ptCount val="152"/>
                <c:pt idx="1">
                  <c:v>171614.86799999999</c:v>
                </c:pt>
                <c:pt idx="2">
                  <c:v>174093.19200000001</c:v>
                </c:pt>
                <c:pt idx="3">
                  <c:v>176911.378</c:v>
                </c:pt>
                <c:pt idx="4">
                  <c:v>180001.41399999999</c:v>
                </c:pt>
                <c:pt idx="5">
                  <c:v>183299.16800000001</c:v>
                </c:pt>
                <c:pt idx="6">
                  <c:v>186744.4</c:v>
                </c:pt>
                <c:pt idx="7">
                  <c:v>190280.625</c:v>
                </c:pt>
                <c:pt idx="8">
                  <c:v>193855.24500000002</c:v>
                </c:pt>
                <c:pt idx="9">
                  <c:v>197419.90599999999</c:v>
                </c:pt>
                <c:pt idx="10">
                  <c:v>200931.10800000001</c:v>
                </c:pt>
                <c:pt idx="11">
                  <c:v>204351.99599999998</c:v>
                </c:pt>
                <c:pt idx="12">
                  <c:v>207654.31299999999</c:v>
                </c:pt>
                <c:pt idx="13">
                  <c:v>210820.068</c:v>
                </c:pt>
                <c:pt idx="14">
                  <c:v>213842.27200000003</c:v>
                </c:pt>
                <c:pt idx="15">
                  <c:v>216722.88099999996</c:v>
                </c:pt>
                <c:pt idx="16">
                  <c:v>219466.77100000001</c:v>
                </c:pt>
                <c:pt idx="17">
                  <c:v>222067.11900000001</c:v>
                </c:pt>
                <c:pt idx="18">
                  <c:v>224527.908</c:v>
                </c:pt>
                <c:pt idx="19">
                  <c:v>226880.87</c:v>
                </c:pt>
                <c:pt idx="20">
                  <c:v>229169.48399999997</c:v>
                </c:pt>
                <c:pt idx="21">
                  <c:v>231429.04399999999</c:v>
                </c:pt>
                <c:pt idx="22">
                  <c:v>233672.21000000002</c:v>
                </c:pt>
                <c:pt idx="23">
                  <c:v>235903.18899999998</c:v>
                </c:pt>
                <c:pt idx="24">
                  <c:v>238138.62399999998</c:v>
                </c:pt>
                <c:pt idx="25">
                  <c:v>240394.82599999997</c:v>
                </c:pt>
                <c:pt idx="26">
                  <c:v>242684.62099999998</c:v>
                </c:pt>
                <c:pt idx="27">
                  <c:v>245020.625</c:v>
                </c:pt>
                <c:pt idx="28">
                  <c:v>247407.59299999999</c:v>
                </c:pt>
                <c:pt idx="29">
                  <c:v>249839.95899999997</c:v>
                </c:pt>
                <c:pt idx="30">
                  <c:v>252306.402</c:v>
                </c:pt>
                <c:pt idx="31">
                  <c:v>254799.65899999999</c:v>
                </c:pt>
                <c:pt idx="32">
                  <c:v>257318.299</c:v>
                </c:pt>
                <c:pt idx="33">
                  <c:v>259869.24400000001</c:v>
                </c:pt>
                <c:pt idx="34">
                  <c:v>262463.016</c:v>
                </c:pt>
                <c:pt idx="35">
                  <c:v>265113.69699999999</c:v>
                </c:pt>
                <c:pt idx="36">
                  <c:v>267830.587</c:v>
                </c:pt>
                <c:pt idx="37">
                  <c:v>270623.65299999993</c:v>
                </c:pt>
                <c:pt idx="38">
                  <c:v>273489.01</c:v>
                </c:pt>
                <c:pt idx="39">
                  <c:v>276405.76000000001</c:v>
                </c:pt>
                <c:pt idx="40">
                  <c:v>279344.26299999992</c:v>
                </c:pt>
                <c:pt idx="41">
                  <c:v>282286.11700000003</c:v>
                </c:pt>
                <c:pt idx="42">
                  <c:v>285208.68900000001</c:v>
                </c:pt>
                <c:pt idx="43">
                  <c:v>288124.15799999994</c:v>
                </c:pt>
                <c:pt idx="44">
                  <c:v>291089.64899999986</c:v>
                </c:pt>
                <c:pt idx="45">
                  <c:v>294184.53000000009</c:v>
                </c:pt>
                <c:pt idx="46">
                  <c:v>297458.07</c:v>
                </c:pt>
                <c:pt idx="47">
                  <c:v>300941.74900000001</c:v>
                </c:pt>
                <c:pt idx="48">
                  <c:v>304597.14299999987</c:v>
                </c:pt>
                <c:pt idx="49">
                  <c:v>308318.68699999992</c:v>
                </c:pt>
                <c:pt idx="50">
                  <c:v>311959.685</c:v>
                </c:pt>
                <c:pt idx="51">
                  <c:v>315417.10199999996</c:v>
                </c:pt>
                <c:pt idx="52">
                  <c:v>318645.12900000002</c:v>
                </c:pt>
                <c:pt idx="53">
                  <c:v>321680.08399999997</c:v>
                </c:pt>
                <c:pt idx="54">
                  <c:v>324601.22899999999</c:v>
                </c:pt>
                <c:pt idx="55">
                  <c:v>327528.304</c:v>
                </c:pt>
                <c:pt idx="56">
                  <c:v>330546.11700000003</c:v>
                </c:pt>
                <c:pt idx="57">
                  <c:v>333681.27600000001</c:v>
                </c:pt>
                <c:pt idx="58">
                  <c:v>336899.978</c:v>
                </c:pt>
                <c:pt idx="59">
                  <c:v>340154.46500000008</c:v>
                </c:pt>
                <c:pt idx="60">
                  <c:v>343371.95</c:v>
                </c:pt>
                <c:pt idx="61">
                  <c:v>346500.9</c:v>
                </c:pt>
                <c:pt idx="62">
                  <c:v>349526.92000000004</c:v>
                </c:pt>
                <c:pt idx="63">
                  <c:v>352471.288</c:v>
                </c:pt>
                <c:pt idx="64">
                  <c:v>355360.79100000008</c:v>
                </c:pt>
                <c:pt idx="65">
                  <c:v>358236.40899999999</c:v>
                </c:pt>
                <c:pt idx="66">
                  <c:v>361127.81900000002</c:v>
                </c:pt>
                <c:pt idx="67">
                  <c:v>364041.38199999993</c:v>
                </c:pt>
                <c:pt idx="68">
                  <c:v>366966.75599999999</c:v>
                </c:pt>
                <c:pt idx="69">
                  <c:v>369896.88199999993</c:v>
                </c:pt>
                <c:pt idx="70">
                  <c:v>372819.34299999994</c:v>
                </c:pt>
                <c:pt idx="71">
                  <c:v>375724.364</c:v>
                </c:pt>
                <c:pt idx="72">
                  <c:v>378609.67499999999</c:v>
                </c:pt>
                <c:pt idx="73">
                  <c:v>381476.49699999997</c:v>
                </c:pt>
                <c:pt idx="74">
                  <c:v>384322.14499999996</c:v>
                </c:pt>
                <c:pt idx="75">
                  <c:v>387144.02399999998</c:v>
                </c:pt>
                <c:pt idx="76">
                  <c:v>389939.13299999991</c:v>
                </c:pt>
                <c:pt idx="77">
                  <c:v>392705.821</c:v>
                </c:pt>
                <c:pt idx="78">
                  <c:v>395440.37900000002</c:v>
                </c:pt>
                <c:pt idx="79">
                  <c:v>398135.36599999992</c:v>
                </c:pt>
                <c:pt idx="80">
                  <c:v>400781.81400000001</c:v>
                </c:pt>
                <c:pt idx="81">
                  <c:v>403373.04300000001</c:v>
                </c:pt>
                <c:pt idx="82">
                  <c:v>405906.46</c:v>
                </c:pt>
                <c:pt idx="83">
                  <c:v>408382.59299999999</c:v>
                </c:pt>
                <c:pt idx="84">
                  <c:v>410802.08199999999</c:v>
                </c:pt>
                <c:pt idx="85">
                  <c:v>413166.98100000009</c:v>
                </c:pt>
                <c:pt idx="86">
                  <c:v>415479.52600000001</c:v>
                </c:pt>
                <c:pt idx="87">
                  <c:v>417740.70899999992</c:v>
                </c:pt>
                <c:pt idx="88">
                  <c:v>419952.114</c:v>
                </c:pt>
                <c:pt idx="89">
                  <c:v>422117.74</c:v>
                </c:pt>
                <c:pt idx="90">
                  <c:v>424242.598</c:v>
                </c:pt>
                <c:pt idx="91">
                  <c:v>426331.50599999999</c:v>
                </c:pt>
                <c:pt idx="92">
                  <c:v>428386.12</c:v>
                </c:pt>
                <c:pt idx="93">
                  <c:v>430409.549</c:v>
                </c:pt>
                <c:pt idx="94">
                  <c:v>432409.79900000006</c:v>
                </c:pt>
                <c:pt idx="95">
                  <c:v>434396.50699999993</c:v>
                </c:pt>
                <c:pt idx="96">
                  <c:v>436376.80099999992</c:v>
                </c:pt>
                <c:pt idx="97">
                  <c:v>438355.11599999992</c:v>
                </c:pt>
                <c:pt idx="98">
                  <c:v>440331.14799999993</c:v>
                </c:pt>
                <c:pt idx="99">
                  <c:v>442301.29700000002</c:v>
                </c:pt>
                <c:pt idx="100">
                  <c:v>444259.32199999999</c:v>
                </c:pt>
                <c:pt idx="101">
                  <c:v>446200.86799999996</c:v>
                </c:pt>
                <c:pt idx="102">
                  <c:v>448125.15099999995</c:v>
                </c:pt>
                <c:pt idx="103">
                  <c:v>450034.57299999992</c:v>
                </c:pt>
                <c:pt idx="104">
                  <c:v>451931.63500000001</c:v>
                </c:pt>
                <c:pt idx="105">
                  <c:v>453819.94699999999</c:v>
                </c:pt>
                <c:pt idx="106">
                  <c:v>455701.99000000005</c:v>
                </c:pt>
                <c:pt idx="107">
                  <c:v>457577.74900000001</c:v>
                </c:pt>
                <c:pt idx="108">
                  <c:v>459445.85699999996</c:v>
                </c:pt>
                <c:pt idx="109">
                  <c:v>461305.65099999995</c:v>
                </c:pt>
                <c:pt idx="110">
                  <c:v>463156.07</c:v>
                </c:pt>
                <c:pt idx="111">
                  <c:v>464995.75599999999</c:v>
                </c:pt>
                <c:pt idx="112">
                  <c:v>466823.826</c:v>
                </c:pt>
                <c:pt idx="113">
                  <c:v>468638.59299999999</c:v>
                </c:pt>
                <c:pt idx="114">
                  <c:v>470436.77399999998</c:v>
                </c:pt>
                <c:pt idx="115">
                  <c:v>472214.33199999999</c:v>
                </c:pt>
                <c:pt idx="116">
                  <c:v>473967.71799999999</c:v>
                </c:pt>
                <c:pt idx="117">
                  <c:v>475695.06900000002</c:v>
                </c:pt>
                <c:pt idx="118">
                  <c:v>477394.79200000002</c:v>
                </c:pt>
                <c:pt idx="119">
                  <c:v>479063.96</c:v>
                </c:pt>
                <c:pt idx="120">
                  <c:v>480699.45299999992</c:v>
                </c:pt>
                <c:pt idx="121">
                  <c:v>482298.72200000001</c:v>
                </c:pt>
                <c:pt idx="122">
                  <c:v>483860.24300000002</c:v>
                </c:pt>
                <c:pt idx="123">
                  <c:v>485383.13299999991</c:v>
                </c:pt>
                <c:pt idx="124">
                  <c:v>486866.43600000005</c:v>
                </c:pt>
                <c:pt idx="125">
                  <c:v>488309.511</c:v>
                </c:pt>
                <c:pt idx="126">
                  <c:v>489712.011</c:v>
                </c:pt>
                <c:pt idx="127">
                  <c:v>491073.31900000002</c:v>
                </c:pt>
                <c:pt idx="128">
                  <c:v>492393.52899999992</c:v>
                </c:pt>
                <c:pt idx="129">
                  <c:v>493674.04300000001</c:v>
                </c:pt>
                <c:pt idx="130">
                  <c:v>494916.90100000001</c:v>
                </c:pt>
                <c:pt idx="131">
                  <c:v>496123.78300000005</c:v>
                </c:pt>
                <c:pt idx="132">
                  <c:v>497295.03400000004</c:v>
                </c:pt>
                <c:pt idx="133">
                  <c:v>498430.80200000003</c:v>
                </c:pt>
                <c:pt idx="134">
                  <c:v>499532.337</c:v>
                </c:pt>
                <c:pt idx="135">
                  <c:v>500601.07400000002</c:v>
                </c:pt>
                <c:pt idx="136">
                  <c:v>501638.027</c:v>
                </c:pt>
                <c:pt idx="137">
                  <c:v>502643.51199999999</c:v>
                </c:pt>
                <c:pt idx="138">
                  <c:v>503617.30799999996</c:v>
                </c:pt>
                <c:pt idx="139">
                  <c:v>504559.14499999996</c:v>
                </c:pt>
                <c:pt idx="140">
                  <c:v>505468.47000000003</c:v>
                </c:pt>
                <c:pt idx="141">
                  <c:v>506344.64099999995</c:v>
                </c:pt>
                <c:pt idx="142">
                  <c:v>507186.967</c:v>
                </c:pt>
                <c:pt idx="143">
                  <c:v>507994.69199999992</c:v>
                </c:pt>
                <c:pt idx="144">
                  <c:v>508766.95500000002</c:v>
                </c:pt>
                <c:pt idx="145">
                  <c:v>509502.72400000005</c:v>
                </c:pt>
                <c:pt idx="146">
                  <c:v>510200.755</c:v>
                </c:pt>
                <c:pt idx="147">
                  <c:v>510859.56900000002</c:v>
                </c:pt>
                <c:pt idx="148">
                  <c:v>511477.44699999999</c:v>
                </c:pt>
                <c:pt idx="149">
                  <c:v>512052.41800000001</c:v>
                </c:pt>
                <c:pt idx="150">
                  <c:v>512582.27600000001</c:v>
                </c:pt>
                <c:pt idx="151">
                  <c:v>513064.56400000001</c:v>
                </c:pt>
              </c:numCache>
            </c:numRef>
          </c:yVal>
        </c:ser>
        <c:axId val="77740288"/>
        <c:axId val="77754368"/>
      </c:scatterChart>
      <c:valAx>
        <c:axId val="77740288"/>
        <c:scaling>
          <c:orientation val="minMax"/>
          <c:max val="2120"/>
          <c:min val="1900"/>
        </c:scaling>
        <c:axPos val="b"/>
        <c:numFmt formatCode="General" sourceLinked="1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77754368"/>
        <c:crosses val="autoZero"/>
        <c:crossBetween val="midCat"/>
        <c:majorUnit val="50"/>
        <c:minorUnit val="20"/>
      </c:valAx>
      <c:valAx>
        <c:axId val="77754368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77740288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1.7815305574201485E-2"/>
                <c:y val="0.24870417314732457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Billions</a:t>
                  </a:r>
                </a:p>
              </c:rich>
            </c:tx>
          </c:dispUnitsLbl>
        </c:dispUnits>
      </c:valAx>
    </c:plotArea>
    <c:plotVisOnly val="1"/>
  </c:chart>
  <c:txPr>
    <a:bodyPr/>
    <a:lstStyle/>
    <a:p>
      <a:pPr>
        <a:defRPr sz="2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Projected increase in </a:t>
            </a:r>
            <a:r>
              <a:rPr lang="en-US" sz="2800" dirty="0" smtClean="0"/>
              <a:t>population</a:t>
            </a:r>
          </a:p>
          <a:p>
            <a:pPr>
              <a:defRPr sz="2800"/>
            </a:pPr>
            <a:r>
              <a:rPr lang="en-US" sz="2800" dirty="0" smtClean="0"/>
              <a:t> </a:t>
            </a:r>
            <a:r>
              <a:rPr lang="en-US" sz="2800" dirty="0"/>
              <a:t>2010-2100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8.6861111111111111E-2"/>
          <c:y val="0.13846153846153855"/>
          <c:w val="0.83608333333333362"/>
          <c:h val="0.70184986478643252"/>
        </c:manualLayout>
      </c:layout>
      <c:barChart>
        <c:barDir val="bar"/>
        <c:grouping val="clustered"/>
        <c:ser>
          <c:idx val="0"/>
          <c:order val="0"/>
          <c:cat>
            <c:strRef>
              <c:f>Fig!$FA$32:$FA$37</c:f>
              <c:strCache>
                <c:ptCount val="6"/>
                <c:pt idx="0">
                  <c:v>World</c:v>
                </c:pt>
                <c:pt idx="1">
                  <c:v>Africa</c:v>
                </c:pt>
                <c:pt idx="2">
                  <c:v>Asia</c:v>
                </c:pt>
                <c:pt idx="3">
                  <c:v>Europe</c:v>
                </c:pt>
                <c:pt idx="4">
                  <c:v>L.America</c:v>
                </c:pt>
                <c:pt idx="5">
                  <c:v>N.America</c:v>
                </c:pt>
              </c:strCache>
            </c:strRef>
          </c:cat>
          <c:val>
            <c:numRef>
              <c:f>Fig!$FB$32:$FB$37</c:f>
              <c:numCache>
                <c:formatCode>0</c:formatCode>
                <c:ptCount val="6"/>
                <c:pt idx="0">
                  <c:v>3937665.0880000005</c:v>
                </c:pt>
                <c:pt idx="1">
                  <c:v>3153493.7630000007</c:v>
                </c:pt>
                <c:pt idx="2">
                  <c:v>546073.8670000002</c:v>
                </c:pt>
                <c:pt idx="3">
                  <c:v>-101492.69899999992</c:v>
                </c:pt>
                <c:pt idx="4">
                  <c:v>140036.96000000008</c:v>
                </c:pt>
                <c:pt idx="5">
                  <c:v>166563.66399999999</c:v>
                </c:pt>
              </c:numCache>
            </c:numRef>
          </c:val>
        </c:ser>
        <c:axId val="77774848"/>
        <c:axId val="77776384"/>
      </c:barChart>
      <c:catAx>
        <c:axId val="77774848"/>
        <c:scaling>
          <c:orientation val="maxMin"/>
        </c:scaling>
        <c:axPos val="l"/>
        <c:tickLblPos val="nextTo"/>
        <c:crossAx val="77776384"/>
        <c:crosses val="autoZero"/>
        <c:auto val="1"/>
        <c:lblAlgn val="ctr"/>
        <c:lblOffset val="100"/>
      </c:catAx>
      <c:valAx>
        <c:axId val="77776384"/>
        <c:scaling>
          <c:orientation val="minMax"/>
        </c:scaling>
        <c:axPos val="b"/>
        <c:numFmt formatCode="0" sourceLinked="1"/>
        <c:tickLblPos val="nextTo"/>
        <c:crossAx val="77774848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59890997388958223"/>
                <c:y val="0.91944401692448352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Billions</a:t>
                  </a:r>
                </a:p>
              </c:rich>
            </c:tx>
          </c:dispUnitsLbl>
        </c:dispUnits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800"/>
            </a:pPr>
            <a:r>
              <a:rPr lang="en-US" sz="2800" dirty="0" smtClean="0"/>
              <a:t>World population </a:t>
            </a:r>
            <a:r>
              <a:rPr lang="en-US" sz="2800" dirty="0"/>
              <a:t>projection variants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9675568536939475"/>
          <c:y val="0.1631520115739947"/>
          <c:w val="0.7253185253251796"/>
          <c:h val="0.67527813416398275"/>
        </c:manualLayout>
      </c:layout>
      <c:scatterChart>
        <c:scatterStyle val="lineMarker"/>
        <c:ser>
          <c:idx val="1"/>
          <c:order val="0"/>
          <c:spPr>
            <a:ln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Fig!$F$3:$EZ$3</c:f>
              <c:numCache>
                <c:formatCode>General</c:formatCode>
                <c:ptCount val="15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  <c:pt idx="76">
                  <c:v>2026</c:v>
                </c:pt>
                <c:pt idx="77">
                  <c:v>2027</c:v>
                </c:pt>
                <c:pt idx="78">
                  <c:v>2028</c:v>
                </c:pt>
                <c:pt idx="79">
                  <c:v>2029</c:v>
                </c:pt>
                <c:pt idx="80">
                  <c:v>2030</c:v>
                </c:pt>
                <c:pt idx="81">
                  <c:v>2031</c:v>
                </c:pt>
                <c:pt idx="82">
                  <c:v>2032</c:v>
                </c:pt>
                <c:pt idx="83">
                  <c:v>2033</c:v>
                </c:pt>
                <c:pt idx="84">
                  <c:v>2034</c:v>
                </c:pt>
                <c:pt idx="85">
                  <c:v>2035</c:v>
                </c:pt>
                <c:pt idx="86">
                  <c:v>2036</c:v>
                </c:pt>
                <c:pt idx="87">
                  <c:v>2037</c:v>
                </c:pt>
                <c:pt idx="88">
                  <c:v>2038</c:v>
                </c:pt>
                <c:pt idx="89">
                  <c:v>2039</c:v>
                </c:pt>
                <c:pt idx="90">
                  <c:v>2040</c:v>
                </c:pt>
                <c:pt idx="91">
                  <c:v>2041</c:v>
                </c:pt>
                <c:pt idx="92">
                  <c:v>2042</c:v>
                </c:pt>
                <c:pt idx="93">
                  <c:v>2043</c:v>
                </c:pt>
                <c:pt idx="94">
                  <c:v>2044</c:v>
                </c:pt>
                <c:pt idx="95">
                  <c:v>2045</c:v>
                </c:pt>
                <c:pt idx="96">
                  <c:v>2046</c:v>
                </c:pt>
                <c:pt idx="97">
                  <c:v>2047</c:v>
                </c:pt>
                <c:pt idx="98">
                  <c:v>2048</c:v>
                </c:pt>
                <c:pt idx="99">
                  <c:v>2049</c:v>
                </c:pt>
                <c:pt idx="100">
                  <c:v>2050</c:v>
                </c:pt>
                <c:pt idx="101">
                  <c:v>2051</c:v>
                </c:pt>
                <c:pt idx="102">
                  <c:v>2052</c:v>
                </c:pt>
                <c:pt idx="103">
                  <c:v>2053</c:v>
                </c:pt>
                <c:pt idx="104">
                  <c:v>2054</c:v>
                </c:pt>
                <c:pt idx="105">
                  <c:v>2055</c:v>
                </c:pt>
                <c:pt idx="106">
                  <c:v>2056</c:v>
                </c:pt>
                <c:pt idx="107">
                  <c:v>2057</c:v>
                </c:pt>
                <c:pt idx="108">
                  <c:v>2058</c:v>
                </c:pt>
                <c:pt idx="109">
                  <c:v>2059</c:v>
                </c:pt>
                <c:pt idx="110">
                  <c:v>2060</c:v>
                </c:pt>
                <c:pt idx="111">
                  <c:v>2061</c:v>
                </c:pt>
                <c:pt idx="112">
                  <c:v>2062</c:v>
                </c:pt>
                <c:pt idx="113">
                  <c:v>2063</c:v>
                </c:pt>
                <c:pt idx="114">
                  <c:v>2064</c:v>
                </c:pt>
                <c:pt idx="115">
                  <c:v>2065</c:v>
                </c:pt>
                <c:pt idx="116">
                  <c:v>2066</c:v>
                </c:pt>
                <c:pt idx="117">
                  <c:v>2067</c:v>
                </c:pt>
                <c:pt idx="118">
                  <c:v>2068</c:v>
                </c:pt>
                <c:pt idx="119">
                  <c:v>2069</c:v>
                </c:pt>
                <c:pt idx="120">
                  <c:v>2070</c:v>
                </c:pt>
                <c:pt idx="121">
                  <c:v>2071</c:v>
                </c:pt>
                <c:pt idx="122">
                  <c:v>2072</c:v>
                </c:pt>
                <c:pt idx="123">
                  <c:v>2073</c:v>
                </c:pt>
                <c:pt idx="124">
                  <c:v>2074</c:v>
                </c:pt>
                <c:pt idx="125">
                  <c:v>2075</c:v>
                </c:pt>
                <c:pt idx="126">
                  <c:v>2076</c:v>
                </c:pt>
                <c:pt idx="127">
                  <c:v>2077</c:v>
                </c:pt>
                <c:pt idx="128">
                  <c:v>2078</c:v>
                </c:pt>
                <c:pt idx="129">
                  <c:v>2079</c:v>
                </c:pt>
                <c:pt idx="130">
                  <c:v>2080</c:v>
                </c:pt>
                <c:pt idx="131">
                  <c:v>2081</c:v>
                </c:pt>
                <c:pt idx="132">
                  <c:v>2082</c:v>
                </c:pt>
                <c:pt idx="133">
                  <c:v>2083</c:v>
                </c:pt>
                <c:pt idx="134">
                  <c:v>2084</c:v>
                </c:pt>
                <c:pt idx="135">
                  <c:v>2085</c:v>
                </c:pt>
                <c:pt idx="136">
                  <c:v>2086</c:v>
                </c:pt>
                <c:pt idx="137">
                  <c:v>2087</c:v>
                </c:pt>
                <c:pt idx="138">
                  <c:v>2088</c:v>
                </c:pt>
                <c:pt idx="139">
                  <c:v>2089</c:v>
                </c:pt>
                <c:pt idx="140">
                  <c:v>2090</c:v>
                </c:pt>
                <c:pt idx="141">
                  <c:v>2091</c:v>
                </c:pt>
                <c:pt idx="142">
                  <c:v>2092</c:v>
                </c:pt>
                <c:pt idx="143">
                  <c:v>2093</c:v>
                </c:pt>
                <c:pt idx="144">
                  <c:v>2094</c:v>
                </c:pt>
                <c:pt idx="145">
                  <c:v>2095</c:v>
                </c:pt>
                <c:pt idx="146">
                  <c:v>2096</c:v>
                </c:pt>
                <c:pt idx="147">
                  <c:v>2097</c:v>
                </c:pt>
                <c:pt idx="148">
                  <c:v>2098</c:v>
                </c:pt>
                <c:pt idx="149">
                  <c:v>2099</c:v>
                </c:pt>
                <c:pt idx="150">
                  <c:v>2100</c:v>
                </c:pt>
              </c:numCache>
            </c:numRef>
          </c:xVal>
          <c:yVal>
            <c:numRef>
              <c:f>Fig!$F$5:$EZ$5</c:f>
              <c:numCache>
                <c:formatCode>General</c:formatCode>
                <c:ptCount val="151"/>
                <c:pt idx="0">
                  <c:v>2525778.6690000002</c:v>
                </c:pt>
                <c:pt idx="1">
                  <c:v>2572850.9169999994</c:v>
                </c:pt>
                <c:pt idx="2">
                  <c:v>2619292.068</c:v>
                </c:pt>
                <c:pt idx="3">
                  <c:v>2665865.3919999995</c:v>
                </c:pt>
                <c:pt idx="4">
                  <c:v>2713172.0269999998</c:v>
                </c:pt>
                <c:pt idx="5">
                  <c:v>2761650.9810000001</c:v>
                </c:pt>
                <c:pt idx="6">
                  <c:v>2811572.031</c:v>
                </c:pt>
                <c:pt idx="7">
                  <c:v>2863042.7949999999</c:v>
                </c:pt>
                <c:pt idx="8">
                  <c:v>2916030.1669999999</c:v>
                </c:pt>
                <c:pt idx="9">
                  <c:v>2970395.8139999993</c:v>
                </c:pt>
                <c:pt idx="10">
                  <c:v>3026002.9419999998</c:v>
                </c:pt>
                <c:pt idx="11">
                  <c:v>3082830.2659999998</c:v>
                </c:pt>
                <c:pt idx="12">
                  <c:v>3141071.531</c:v>
                </c:pt>
                <c:pt idx="13">
                  <c:v>3201178.2769999998</c:v>
                </c:pt>
                <c:pt idx="14">
                  <c:v>3263738.8319999995</c:v>
                </c:pt>
                <c:pt idx="15">
                  <c:v>3329122.4789999994</c:v>
                </c:pt>
                <c:pt idx="16">
                  <c:v>3397475.2470000004</c:v>
                </c:pt>
                <c:pt idx="17">
                  <c:v>3468521.7239999999</c:v>
                </c:pt>
                <c:pt idx="18">
                  <c:v>3541674.8909999994</c:v>
                </c:pt>
                <c:pt idx="19">
                  <c:v>3616108.7489999998</c:v>
                </c:pt>
                <c:pt idx="20">
                  <c:v>3691172.6159999995</c:v>
                </c:pt>
                <c:pt idx="21">
                  <c:v>3766754.3449999997</c:v>
                </c:pt>
                <c:pt idx="22">
                  <c:v>3842873.611</c:v>
                </c:pt>
                <c:pt idx="23">
                  <c:v>3919182.3319999995</c:v>
                </c:pt>
                <c:pt idx="24">
                  <c:v>3995304.9219999998</c:v>
                </c:pt>
                <c:pt idx="25">
                  <c:v>4071020.4339999994</c:v>
                </c:pt>
                <c:pt idx="26">
                  <c:v>4146135.8499999996</c:v>
                </c:pt>
                <c:pt idx="27">
                  <c:v>4220816.7370000016</c:v>
                </c:pt>
                <c:pt idx="28">
                  <c:v>4295664.8249999993</c:v>
                </c:pt>
                <c:pt idx="29">
                  <c:v>4371527.8710000003</c:v>
                </c:pt>
                <c:pt idx="30">
                  <c:v>4449048.7980000004</c:v>
                </c:pt>
                <c:pt idx="31">
                  <c:v>4528234.6340000005</c:v>
                </c:pt>
                <c:pt idx="32">
                  <c:v>4608962.4180000015</c:v>
                </c:pt>
                <c:pt idx="33">
                  <c:v>4691559.84</c:v>
                </c:pt>
                <c:pt idx="34">
                  <c:v>4776392.8280000007</c:v>
                </c:pt>
                <c:pt idx="35">
                  <c:v>4863601.517</c:v>
                </c:pt>
                <c:pt idx="36">
                  <c:v>4953376.71</c:v>
                </c:pt>
                <c:pt idx="37">
                  <c:v>5045315.8710000003</c:v>
                </c:pt>
                <c:pt idx="38">
                  <c:v>5138214.6880000001</c:v>
                </c:pt>
                <c:pt idx="39">
                  <c:v>5230452.409</c:v>
                </c:pt>
                <c:pt idx="40">
                  <c:v>5320816.6669999994</c:v>
                </c:pt>
                <c:pt idx="41">
                  <c:v>5408908.7239999995</c:v>
                </c:pt>
                <c:pt idx="42">
                  <c:v>5494899.5700000003</c:v>
                </c:pt>
                <c:pt idx="43">
                  <c:v>5578865.1089999992</c:v>
                </c:pt>
                <c:pt idx="44">
                  <c:v>5661086.3460000008</c:v>
                </c:pt>
                <c:pt idx="45">
                  <c:v>5741822.4120000014</c:v>
                </c:pt>
                <c:pt idx="46">
                  <c:v>5821016.75</c:v>
                </c:pt>
                <c:pt idx="47">
                  <c:v>5898688.3370000003</c:v>
                </c:pt>
                <c:pt idx="48">
                  <c:v>5975303.6570000006</c:v>
                </c:pt>
                <c:pt idx="49">
                  <c:v>6051478.0100000007</c:v>
                </c:pt>
                <c:pt idx="50">
                  <c:v>6127700.4280000003</c:v>
                </c:pt>
                <c:pt idx="51">
                  <c:v>6204147.0260000005</c:v>
                </c:pt>
                <c:pt idx="52">
                  <c:v>6280853.8170000007</c:v>
                </c:pt>
                <c:pt idx="53">
                  <c:v>6357991.7490000017</c:v>
                </c:pt>
                <c:pt idx="54">
                  <c:v>6435705.5950000007</c:v>
                </c:pt>
                <c:pt idx="55">
                  <c:v>6514094.6049999995</c:v>
                </c:pt>
                <c:pt idx="56">
                  <c:v>6593227.9770000009</c:v>
                </c:pt>
                <c:pt idx="57">
                  <c:v>6673105.9370000018</c:v>
                </c:pt>
                <c:pt idx="58">
                  <c:v>6753649.2280000001</c:v>
                </c:pt>
                <c:pt idx="59">
                  <c:v>6834721.9330000002</c:v>
                </c:pt>
                <c:pt idx="60">
                  <c:v>6916183.4820000017</c:v>
                </c:pt>
                <c:pt idx="61">
                  <c:v>7005844.6570000006</c:v>
                </c:pt>
                <c:pt idx="62">
                  <c:v>7099195.3429999994</c:v>
                </c:pt>
                <c:pt idx="63">
                  <c:v>7195451.9030000018</c:v>
                </c:pt>
                <c:pt idx="64">
                  <c:v>7293435.7400000002</c:v>
                </c:pt>
                <c:pt idx="65">
                  <c:v>7392233.2410000004</c:v>
                </c:pt>
                <c:pt idx="66">
                  <c:v>7491547.608</c:v>
                </c:pt>
                <c:pt idx="67">
                  <c:v>7591454.6199999992</c:v>
                </c:pt>
                <c:pt idx="68">
                  <c:v>7691842.0639999993</c:v>
                </c:pt>
                <c:pt idx="69">
                  <c:v>7792682.7320000017</c:v>
                </c:pt>
                <c:pt idx="70">
                  <c:v>7893903.8380000014</c:v>
                </c:pt>
                <c:pt idx="71">
                  <c:v>7995411.7860000003</c:v>
                </c:pt>
                <c:pt idx="72">
                  <c:v>8096972.9740000004</c:v>
                </c:pt>
                <c:pt idx="73">
                  <c:v>8198226.9940000009</c:v>
                </c:pt>
                <c:pt idx="74">
                  <c:v>8298744.3529999992</c:v>
                </c:pt>
                <c:pt idx="75">
                  <c:v>8398226.3760000002</c:v>
                </c:pt>
                <c:pt idx="76">
                  <c:v>8496528.4130000006</c:v>
                </c:pt>
                <c:pt idx="77">
                  <c:v>8593734.3550000023</c:v>
                </c:pt>
                <c:pt idx="78">
                  <c:v>8690073.4749999996</c:v>
                </c:pt>
                <c:pt idx="79">
                  <c:v>8785903.9849999994</c:v>
                </c:pt>
                <c:pt idx="80">
                  <c:v>8881518.7059999984</c:v>
                </c:pt>
                <c:pt idx="81">
                  <c:v>8976990.7109999973</c:v>
                </c:pt>
                <c:pt idx="82">
                  <c:v>9072335.341</c:v>
                </c:pt>
                <c:pt idx="83">
                  <c:v>9167727.8650000021</c:v>
                </c:pt>
                <c:pt idx="84">
                  <c:v>9263363.027999999</c:v>
                </c:pt>
                <c:pt idx="85">
                  <c:v>9359399.7309999987</c:v>
                </c:pt>
                <c:pt idx="86">
                  <c:v>9455927.5429999977</c:v>
                </c:pt>
                <c:pt idx="87">
                  <c:v>9552994.1740000006</c:v>
                </c:pt>
                <c:pt idx="88">
                  <c:v>9650656.6419999991</c:v>
                </c:pt>
                <c:pt idx="89">
                  <c:v>9748953.6520000007</c:v>
                </c:pt>
                <c:pt idx="90">
                  <c:v>9847909.271999998</c:v>
                </c:pt>
                <c:pt idx="91">
                  <c:v>9947554.3990000002</c:v>
                </c:pt>
                <c:pt idx="92">
                  <c:v>10047890.697000001</c:v>
                </c:pt>
                <c:pt idx="93">
                  <c:v>10148867.437000001</c:v>
                </c:pt>
                <c:pt idx="94">
                  <c:v>10250405.892000003</c:v>
                </c:pt>
                <c:pt idx="95">
                  <c:v>10352434.863000002</c:v>
                </c:pt>
                <c:pt idx="96">
                  <c:v>10454937.355000002</c:v>
                </c:pt>
                <c:pt idx="97">
                  <c:v>10557887.853000002</c:v>
                </c:pt>
                <c:pt idx="98">
                  <c:v>10661193.409</c:v>
                </c:pt>
                <c:pt idx="99">
                  <c:v>10764741.229999999</c:v>
                </c:pt>
                <c:pt idx="100">
                  <c:v>10868443.535</c:v>
                </c:pt>
                <c:pt idx="101">
                  <c:v>10972268.188999997</c:v>
                </c:pt>
                <c:pt idx="102">
                  <c:v>11076209.973999999</c:v>
                </c:pt>
                <c:pt idx="103">
                  <c:v>11180245.511</c:v>
                </c:pt>
                <c:pt idx="104">
                  <c:v>11284359.913000003</c:v>
                </c:pt>
                <c:pt idx="105">
                  <c:v>11388550.507999998</c:v>
                </c:pt>
                <c:pt idx="106">
                  <c:v>11492814.881999999</c:v>
                </c:pt>
                <c:pt idx="107">
                  <c:v>11597174.52</c:v>
                </c:pt>
                <c:pt idx="108">
                  <c:v>11701686.056</c:v>
                </c:pt>
                <c:pt idx="109">
                  <c:v>11806426.284</c:v>
                </c:pt>
                <c:pt idx="110">
                  <c:v>11911465.252</c:v>
                </c:pt>
                <c:pt idx="111">
                  <c:v>12016836.619000001</c:v>
                </c:pt>
                <c:pt idx="112">
                  <c:v>12122574.817</c:v>
                </c:pt>
                <c:pt idx="113">
                  <c:v>12228753.708000001</c:v>
                </c:pt>
                <c:pt idx="114">
                  <c:v>12335457.399</c:v>
                </c:pt>
                <c:pt idx="115">
                  <c:v>12442757.130999997</c:v>
                </c:pt>
                <c:pt idx="116">
                  <c:v>12550696.183</c:v>
                </c:pt>
                <c:pt idx="117">
                  <c:v>12659303.539000001</c:v>
                </c:pt>
                <c:pt idx="118">
                  <c:v>12768616.515000002</c:v>
                </c:pt>
                <c:pt idx="119">
                  <c:v>12878667.761</c:v>
                </c:pt>
                <c:pt idx="120">
                  <c:v>12989484.306</c:v>
                </c:pt>
                <c:pt idx="121">
                  <c:v>13101094.318</c:v>
                </c:pt>
                <c:pt idx="122">
                  <c:v>13213514.711999997</c:v>
                </c:pt>
                <c:pt idx="123">
                  <c:v>13326744.515000002</c:v>
                </c:pt>
                <c:pt idx="124">
                  <c:v>13440773.016000001</c:v>
                </c:pt>
                <c:pt idx="125">
                  <c:v>13555592.960999999</c:v>
                </c:pt>
                <c:pt idx="126">
                  <c:v>13671201.799000001</c:v>
                </c:pt>
                <c:pt idx="127">
                  <c:v>13787607.381999999</c:v>
                </c:pt>
                <c:pt idx="128">
                  <c:v>13904822.926000001</c:v>
                </c:pt>
                <c:pt idx="129">
                  <c:v>14022865.401000002</c:v>
                </c:pt>
                <c:pt idx="130">
                  <c:v>14141741.619000001</c:v>
                </c:pt>
                <c:pt idx="131">
                  <c:v>14261439.982999999</c:v>
                </c:pt>
                <c:pt idx="132">
                  <c:v>14381937.235999998</c:v>
                </c:pt>
                <c:pt idx="133">
                  <c:v>14503211.095000003</c:v>
                </c:pt>
                <c:pt idx="134">
                  <c:v>14625233.461999999</c:v>
                </c:pt>
                <c:pt idx="135">
                  <c:v>14747971.603</c:v>
                </c:pt>
                <c:pt idx="136">
                  <c:v>14871397.92</c:v>
                </c:pt>
                <c:pt idx="137">
                  <c:v>14995473.057</c:v>
                </c:pt>
                <c:pt idx="138">
                  <c:v>15120135.304000001</c:v>
                </c:pt>
                <c:pt idx="139">
                  <c:v>15245312.107999997</c:v>
                </c:pt>
                <c:pt idx="140">
                  <c:v>15370937.062000003</c:v>
                </c:pt>
                <c:pt idx="141">
                  <c:v>15496955.715</c:v>
                </c:pt>
                <c:pt idx="142">
                  <c:v>15623323.532</c:v>
                </c:pt>
                <c:pt idx="143">
                  <c:v>15750001.154999999</c:v>
                </c:pt>
                <c:pt idx="144">
                  <c:v>15876948.868000003</c:v>
                </c:pt>
                <c:pt idx="145">
                  <c:v>16004121.572000002</c:v>
                </c:pt>
                <c:pt idx="146">
                  <c:v>16131467.059</c:v>
                </c:pt>
                <c:pt idx="147">
                  <c:v>16258924.948000001</c:v>
                </c:pt>
                <c:pt idx="148">
                  <c:v>16386426.438999997</c:v>
                </c:pt>
                <c:pt idx="149">
                  <c:v>16513894.504000003</c:v>
                </c:pt>
                <c:pt idx="150">
                  <c:v>16641244.073000003</c:v>
                </c:pt>
              </c:numCache>
            </c:numRef>
          </c:yVal>
        </c:ser>
        <c:ser>
          <c:idx val="2"/>
          <c:order val="1"/>
          <c:spPr>
            <a:ln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Fig!$F$3:$EZ$3</c:f>
              <c:numCache>
                <c:formatCode>General</c:formatCode>
                <c:ptCount val="15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  <c:pt idx="76">
                  <c:v>2026</c:v>
                </c:pt>
                <c:pt idx="77">
                  <c:v>2027</c:v>
                </c:pt>
                <c:pt idx="78">
                  <c:v>2028</c:v>
                </c:pt>
                <c:pt idx="79">
                  <c:v>2029</c:v>
                </c:pt>
                <c:pt idx="80">
                  <c:v>2030</c:v>
                </c:pt>
                <c:pt idx="81">
                  <c:v>2031</c:v>
                </c:pt>
                <c:pt idx="82">
                  <c:v>2032</c:v>
                </c:pt>
                <c:pt idx="83">
                  <c:v>2033</c:v>
                </c:pt>
                <c:pt idx="84">
                  <c:v>2034</c:v>
                </c:pt>
                <c:pt idx="85">
                  <c:v>2035</c:v>
                </c:pt>
                <c:pt idx="86">
                  <c:v>2036</c:v>
                </c:pt>
                <c:pt idx="87">
                  <c:v>2037</c:v>
                </c:pt>
                <c:pt idx="88">
                  <c:v>2038</c:v>
                </c:pt>
                <c:pt idx="89">
                  <c:v>2039</c:v>
                </c:pt>
                <c:pt idx="90">
                  <c:v>2040</c:v>
                </c:pt>
                <c:pt idx="91">
                  <c:v>2041</c:v>
                </c:pt>
                <c:pt idx="92">
                  <c:v>2042</c:v>
                </c:pt>
                <c:pt idx="93">
                  <c:v>2043</c:v>
                </c:pt>
                <c:pt idx="94">
                  <c:v>2044</c:v>
                </c:pt>
                <c:pt idx="95">
                  <c:v>2045</c:v>
                </c:pt>
                <c:pt idx="96">
                  <c:v>2046</c:v>
                </c:pt>
                <c:pt idx="97">
                  <c:v>2047</c:v>
                </c:pt>
                <c:pt idx="98">
                  <c:v>2048</c:v>
                </c:pt>
                <c:pt idx="99">
                  <c:v>2049</c:v>
                </c:pt>
                <c:pt idx="100">
                  <c:v>2050</c:v>
                </c:pt>
                <c:pt idx="101">
                  <c:v>2051</c:v>
                </c:pt>
                <c:pt idx="102">
                  <c:v>2052</c:v>
                </c:pt>
                <c:pt idx="103">
                  <c:v>2053</c:v>
                </c:pt>
                <c:pt idx="104">
                  <c:v>2054</c:v>
                </c:pt>
                <c:pt idx="105">
                  <c:v>2055</c:v>
                </c:pt>
                <c:pt idx="106">
                  <c:v>2056</c:v>
                </c:pt>
                <c:pt idx="107">
                  <c:v>2057</c:v>
                </c:pt>
                <c:pt idx="108">
                  <c:v>2058</c:v>
                </c:pt>
                <c:pt idx="109">
                  <c:v>2059</c:v>
                </c:pt>
                <c:pt idx="110">
                  <c:v>2060</c:v>
                </c:pt>
                <c:pt idx="111">
                  <c:v>2061</c:v>
                </c:pt>
                <c:pt idx="112">
                  <c:v>2062</c:v>
                </c:pt>
                <c:pt idx="113">
                  <c:v>2063</c:v>
                </c:pt>
                <c:pt idx="114">
                  <c:v>2064</c:v>
                </c:pt>
                <c:pt idx="115">
                  <c:v>2065</c:v>
                </c:pt>
                <c:pt idx="116">
                  <c:v>2066</c:v>
                </c:pt>
                <c:pt idx="117">
                  <c:v>2067</c:v>
                </c:pt>
                <c:pt idx="118">
                  <c:v>2068</c:v>
                </c:pt>
                <c:pt idx="119">
                  <c:v>2069</c:v>
                </c:pt>
                <c:pt idx="120">
                  <c:v>2070</c:v>
                </c:pt>
                <c:pt idx="121">
                  <c:v>2071</c:v>
                </c:pt>
                <c:pt idx="122">
                  <c:v>2072</c:v>
                </c:pt>
                <c:pt idx="123">
                  <c:v>2073</c:v>
                </c:pt>
                <c:pt idx="124">
                  <c:v>2074</c:v>
                </c:pt>
                <c:pt idx="125">
                  <c:v>2075</c:v>
                </c:pt>
                <c:pt idx="126">
                  <c:v>2076</c:v>
                </c:pt>
                <c:pt idx="127">
                  <c:v>2077</c:v>
                </c:pt>
                <c:pt idx="128">
                  <c:v>2078</c:v>
                </c:pt>
                <c:pt idx="129">
                  <c:v>2079</c:v>
                </c:pt>
                <c:pt idx="130">
                  <c:v>2080</c:v>
                </c:pt>
                <c:pt idx="131">
                  <c:v>2081</c:v>
                </c:pt>
                <c:pt idx="132">
                  <c:v>2082</c:v>
                </c:pt>
                <c:pt idx="133">
                  <c:v>2083</c:v>
                </c:pt>
                <c:pt idx="134">
                  <c:v>2084</c:v>
                </c:pt>
                <c:pt idx="135">
                  <c:v>2085</c:v>
                </c:pt>
                <c:pt idx="136">
                  <c:v>2086</c:v>
                </c:pt>
                <c:pt idx="137">
                  <c:v>2087</c:v>
                </c:pt>
                <c:pt idx="138">
                  <c:v>2088</c:v>
                </c:pt>
                <c:pt idx="139">
                  <c:v>2089</c:v>
                </c:pt>
                <c:pt idx="140">
                  <c:v>2090</c:v>
                </c:pt>
                <c:pt idx="141">
                  <c:v>2091</c:v>
                </c:pt>
                <c:pt idx="142">
                  <c:v>2092</c:v>
                </c:pt>
                <c:pt idx="143">
                  <c:v>2093</c:v>
                </c:pt>
                <c:pt idx="144">
                  <c:v>2094</c:v>
                </c:pt>
                <c:pt idx="145">
                  <c:v>2095</c:v>
                </c:pt>
                <c:pt idx="146">
                  <c:v>2096</c:v>
                </c:pt>
                <c:pt idx="147">
                  <c:v>2097</c:v>
                </c:pt>
                <c:pt idx="148">
                  <c:v>2098</c:v>
                </c:pt>
                <c:pt idx="149">
                  <c:v>2099</c:v>
                </c:pt>
                <c:pt idx="150">
                  <c:v>2100</c:v>
                </c:pt>
              </c:numCache>
            </c:numRef>
          </c:xVal>
          <c:yVal>
            <c:numRef>
              <c:f>Fig!$F$6:$EZ$6</c:f>
              <c:numCache>
                <c:formatCode>General</c:formatCode>
                <c:ptCount val="151"/>
                <c:pt idx="0">
                  <c:v>2525778.6690000002</c:v>
                </c:pt>
                <c:pt idx="1">
                  <c:v>2572850.9169999994</c:v>
                </c:pt>
                <c:pt idx="2">
                  <c:v>2619292.068</c:v>
                </c:pt>
                <c:pt idx="3">
                  <c:v>2665865.3919999995</c:v>
                </c:pt>
                <c:pt idx="4">
                  <c:v>2713172.0269999998</c:v>
                </c:pt>
                <c:pt idx="5">
                  <c:v>2761650.9810000001</c:v>
                </c:pt>
                <c:pt idx="6">
                  <c:v>2811572.031</c:v>
                </c:pt>
                <c:pt idx="7">
                  <c:v>2863042.7949999999</c:v>
                </c:pt>
                <c:pt idx="8">
                  <c:v>2916030.1669999999</c:v>
                </c:pt>
                <c:pt idx="9">
                  <c:v>2970395.8139999993</c:v>
                </c:pt>
                <c:pt idx="10">
                  <c:v>3026002.9419999998</c:v>
                </c:pt>
                <c:pt idx="11">
                  <c:v>3082830.2659999998</c:v>
                </c:pt>
                <c:pt idx="12">
                  <c:v>3141071.531</c:v>
                </c:pt>
                <c:pt idx="13">
                  <c:v>3201178.2769999998</c:v>
                </c:pt>
                <c:pt idx="14">
                  <c:v>3263738.8319999995</c:v>
                </c:pt>
                <c:pt idx="15">
                  <c:v>3329122.4789999994</c:v>
                </c:pt>
                <c:pt idx="16">
                  <c:v>3397475.2470000004</c:v>
                </c:pt>
                <c:pt idx="17">
                  <c:v>3468521.7239999999</c:v>
                </c:pt>
                <c:pt idx="18">
                  <c:v>3541674.8909999994</c:v>
                </c:pt>
                <c:pt idx="19">
                  <c:v>3616108.7489999998</c:v>
                </c:pt>
                <c:pt idx="20">
                  <c:v>3691172.6159999995</c:v>
                </c:pt>
                <c:pt idx="21">
                  <c:v>3766754.3449999997</c:v>
                </c:pt>
                <c:pt idx="22">
                  <c:v>3842873.611</c:v>
                </c:pt>
                <c:pt idx="23">
                  <c:v>3919182.3319999995</c:v>
                </c:pt>
                <c:pt idx="24">
                  <c:v>3995304.9219999998</c:v>
                </c:pt>
                <c:pt idx="25">
                  <c:v>4071020.4339999994</c:v>
                </c:pt>
                <c:pt idx="26">
                  <c:v>4146135.8499999996</c:v>
                </c:pt>
                <c:pt idx="27">
                  <c:v>4220816.7370000016</c:v>
                </c:pt>
                <c:pt idx="28">
                  <c:v>4295664.8249999993</c:v>
                </c:pt>
                <c:pt idx="29">
                  <c:v>4371527.8710000003</c:v>
                </c:pt>
                <c:pt idx="30">
                  <c:v>4449048.7980000004</c:v>
                </c:pt>
                <c:pt idx="31">
                  <c:v>4528234.6340000005</c:v>
                </c:pt>
                <c:pt idx="32">
                  <c:v>4608962.4180000015</c:v>
                </c:pt>
                <c:pt idx="33">
                  <c:v>4691559.84</c:v>
                </c:pt>
                <c:pt idx="34">
                  <c:v>4776392.8280000007</c:v>
                </c:pt>
                <c:pt idx="35">
                  <c:v>4863601.517</c:v>
                </c:pt>
                <c:pt idx="36">
                  <c:v>4953376.71</c:v>
                </c:pt>
                <c:pt idx="37">
                  <c:v>5045315.8710000003</c:v>
                </c:pt>
                <c:pt idx="38">
                  <c:v>5138214.6880000001</c:v>
                </c:pt>
                <c:pt idx="39">
                  <c:v>5230452.409</c:v>
                </c:pt>
                <c:pt idx="40">
                  <c:v>5320816.6669999994</c:v>
                </c:pt>
                <c:pt idx="41">
                  <c:v>5408908.7239999995</c:v>
                </c:pt>
                <c:pt idx="42">
                  <c:v>5494899.5700000003</c:v>
                </c:pt>
                <c:pt idx="43">
                  <c:v>5578865.1089999992</c:v>
                </c:pt>
                <c:pt idx="44">
                  <c:v>5661086.3460000008</c:v>
                </c:pt>
                <c:pt idx="45">
                  <c:v>5741822.4120000014</c:v>
                </c:pt>
                <c:pt idx="46">
                  <c:v>5821016.75</c:v>
                </c:pt>
                <c:pt idx="47">
                  <c:v>5898688.3370000003</c:v>
                </c:pt>
                <c:pt idx="48">
                  <c:v>5975303.6570000006</c:v>
                </c:pt>
                <c:pt idx="49">
                  <c:v>6051478.0100000007</c:v>
                </c:pt>
                <c:pt idx="50">
                  <c:v>6127700.4280000003</c:v>
                </c:pt>
                <c:pt idx="51">
                  <c:v>6204147.0260000005</c:v>
                </c:pt>
                <c:pt idx="52">
                  <c:v>6280853.8170000007</c:v>
                </c:pt>
                <c:pt idx="53">
                  <c:v>6357991.7490000017</c:v>
                </c:pt>
                <c:pt idx="54">
                  <c:v>6435705.5950000007</c:v>
                </c:pt>
                <c:pt idx="55">
                  <c:v>6514094.6049999995</c:v>
                </c:pt>
                <c:pt idx="56">
                  <c:v>6593227.9770000009</c:v>
                </c:pt>
                <c:pt idx="57">
                  <c:v>6673105.9370000018</c:v>
                </c:pt>
                <c:pt idx="58">
                  <c:v>6753649.2280000001</c:v>
                </c:pt>
                <c:pt idx="59">
                  <c:v>6834721.9330000002</c:v>
                </c:pt>
                <c:pt idx="60">
                  <c:v>6916183.4820000017</c:v>
                </c:pt>
                <c:pt idx="61">
                  <c:v>6990090.5090000015</c:v>
                </c:pt>
                <c:pt idx="62">
                  <c:v>7060800.4200000009</c:v>
                </c:pt>
                <c:pt idx="63">
                  <c:v>7128540.0160000008</c:v>
                </c:pt>
                <c:pt idx="64">
                  <c:v>7193795.1110000005</c:v>
                </c:pt>
                <c:pt idx="65">
                  <c:v>7256924.6880000001</c:v>
                </c:pt>
                <c:pt idx="66">
                  <c:v>7317957.9960000003</c:v>
                </c:pt>
                <c:pt idx="67">
                  <c:v>7376732.2520000003</c:v>
                </c:pt>
                <c:pt idx="68">
                  <c:v>7433217.2010000004</c:v>
                </c:pt>
                <c:pt idx="69">
                  <c:v>7487359.1259999992</c:v>
                </c:pt>
                <c:pt idx="70">
                  <c:v>7539162.6170000006</c:v>
                </c:pt>
                <c:pt idx="71">
                  <c:v>7588606.2480000015</c:v>
                </c:pt>
                <c:pt idx="72">
                  <c:v>7635839.7120000003</c:v>
                </c:pt>
                <c:pt idx="73">
                  <c:v>7681247.1850000005</c:v>
                </c:pt>
                <c:pt idx="74">
                  <c:v>7725329.4010000015</c:v>
                </c:pt>
                <c:pt idx="75">
                  <c:v>7768450.4990000017</c:v>
                </c:pt>
                <c:pt idx="76">
                  <c:v>7810752.6520000007</c:v>
                </c:pt>
                <c:pt idx="77">
                  <c:v>7852161.6370000001</c:v>
                </c:pt>
                <c:pt idx="78">
                  <c:v>7892550.3829999994</c:v>
                </c:pt>
                <c:pt idx="79">
                  <c:v>7931693.0950000007</c:v>
                </c:pt>
                <c:pt idx="80">
                  <c:v>7969407.142</c:v>
                </c:pt>
                <c:pt idx="81">
                  <c:v>8005662.9200000009</c:v>
                </c:pt>
                <c:pt idx="82">
                  <c:v>8040470.4400000004</c:v>
                </c:pt>
                <c:pt idx="83">
                  <c:v>8073723.1049999995</c:v>
                </c:pt>
                <c:pt idx="84">
                  <c:v>8105297.1389999995</c:v>
                </c:pt>
                <c:pt idx="85">
                  <c:v>8135087.0890000015</c:v>
                </c:pt>
                <c:pt idx="86">
                  <c:v>8163036.8970000008</c:v>
                </c:pt>
                <c:pt idx="87">
                  <c:v>8189105.2610000009</c:v>
                </c:pt>
                <c:pt idx="88">
                  <c:v>8213223.0660000006</c:v>
                </c:pt>
                <c:pt idx="89">
                  <c:v>8235322.2830000017</c:v>
                </c:pt>
                <c:pt idx="90">
                  <c:v>8255351.1860000007</c:v>
                </c:pt>
                <c:pt idx="91">
                  <c:v>8273279.6800000006</c:v>
                </c:pt>
                <c:pt idx="92">
                  <c:v>8289098.6499999994</c:v>
                </c:pt>
                <c:pt idx="93">
                  <c:v>8302809.8829999994</c:v>
                </c:pt>
                <c:pt idx="94">
                  <c:v>8314429.148</c:v>
                </c:pt>
                <c:pt idx="95">
                  <c:v>8323977.8960000006</c:v>
                </c:pt>
                <c:pt idx="96">
                  <c:v>8331464.4180000015</c:v>
                </c:pt>
                <c:pt idx="97">
                  <c:v>8336912.6750000007</c:v>
                </c:pt>
                <c:pt idx="98">
                  <c:v>8340384.4710000018</c:v>
                </c:pt>
                <c:pt idx="99">
                  <c:v>8341958.6829999993</c:v>
                </c:pt>
                <c:pt idx="100">
                  <c:v>8341706.0150000006</c:v>
                </c:pt>
                <c:pt idx="101">
                  <c:v>8339666.5150000006</c:v>
                </c:pt>
                <c:pt idx="102">
                  <c:v>8335874.8290000008</c:v>
                </c:pt>
                <c:pt idx="103">
                  <c:v>8330390.9630000005</c:v>
                </c:pt>
                <c:pt idx="104">
                  <c:v>8323279.3050000006</c:v>
                </c:pt>
                <c:pt idx="105">
                  <c:v>8314596.9550000001</c:v>
                </c:pt>
                <c:pt idx="106">
                  <c:v>8304384.7520000003</c:v>
                </c:pt>
                <c:pt idx="107">
                  <c:v>8292676.7810000004</c:v>
                </c:pt>
                <c:pt idx="108">
                  <c:v>8279513.3199999994</c:v>
                </c:pt>
                <c:pt idx="109">
                  <c:v>8264932.4990000017</c:v>
                </c:pt>
                <c:pt idx="110">
                  <c:v>8248966.9310000017</c:v>
                </c:pt>
                <c:pt idx="111">
                  <c:v>8231647.7760000015</c:v>
                </c:pt>
                <c:pt idx="112">
                  <c:v>8212995.7289999994</c:v>
                </c:pt>
                <c:pt idx="113">
                  <c:v>8193018.051</c:v>
                </c:pt>
                <c:pt idx="114">
                  <c:v>8171713.8380000014</c:v>
                </c:pt>
                <c:pt idx="115">
                  <c:v>8149085.2430000016</c:v>
                </c:pt>
                <c:pt idx="116">
                  <c:v>8125154.1800000006</c:v>
                </c:pt>
                <c:pt idx="117">
                  <c:v>8099939.0239999993</c:v>
                </c:pt>
                <c:pt idx="118">
                  <c:v>8073433.9580000015</c:v>
                </c:pt>
                <c:pt idx="119">
                  <c:v>8045626.3110000007</c:v>
                </c:pt>
                <c:pt idx="120">
                  <c:v>8016514.4290000014</c:v>
                </c:pt>
                <c:pt idx="121">
                  <c:v>7986121.5100000007</c:v>
                </c:pt>
                <c:pt idx="122">
                  <c:v>7954481.1720000003</c:v>
                </c:pt>
                <c:pt idx="123">
                  <c:v>7921617.9310000017</c:v>
                </c:pt>
                <c:pt idx="124">
                  <c:v>7887559.5500000007</c:v>
                </c:pt>
                <c:pt idx="125">
                  <c:v>7852341.8320000004</c:v>
                </c:pt>
                <c:pt idx="126">
                  <c:v>7815995.7310000015</c:v>
                </c:pt>
                <c:pt idx="127">
                  <c:v>7778572.8330000015</c:v>
                </c:pt>
                <c:pt idx="128">
                  <c:v>7740157.2960000001</c:v>
                </c:pt>
                <c:pt idx="129">
                  <c:v>7700849.7150000008</c:v>
                </c:pt>
                <c:pt idx="130">
                  <c:v>7660737.6889999993</c:v>
                </c:pt>
                <c:pt idx="131">
                  <c:v>7619872.3939999994</c:v>
                </c:pt>
                <c:pt idx="132">
                  <c:v>7578293.5220000008</c:v>
                </c:pt>
                <c:pt idx="133">
                  <c:v>7536062.415</c:v>
                </c:pt>
                <c:pt idx="134">
                  <c:v>7493240.5629999992</c:v>
                </c:pt>
                <c:pt idx="135">
                  <c:v>7449880.5090000015</c:v>
                </c:pt>
                <c:pt idx="136">
                  <c:v>7406029.2639999995</c:v>
                </c:pt>
                <c:pt idx="137">
                  <c:v>7361717.1380000003</c:v>
                </c:pt>
                <c:pt idx="138">
                  <c:v>7316957.0629999992</c:v>
                </c:pt>
                <c:pt idx="139">
                  <c:v>7271750.4470000016</c:v>
                </c:pt>
                <c:pt idx="140">
                  <c:v>7226103.9180000015</c:v>
                </c:pt>
                <c:pt idx="141">
                  <c:v>7180035.034</c:v>
                </c:pt>
                <c:pt idx="142">
                  <c:v>7133570.2740000002</c:v>
                </c:pt>
                <c:pt idx="143">
                  <c:v>7086740.3400000008</c:v>
                </c:pt>
                <c:pt idx="144">
                  <c:v>7039574.7860000003</c:v>
                </c:pt>
                <c:pt idx="145">
                  <c:v>6992097.0070000002</c:v>
                </c:pt>
                <c:pt idx="146">
                  <c:v>6944322.5520000001</c:v>
                </c:pt>
                <c:pt idx="147">
                  <c:v>6896258.1380000003</c:v>
                </c:pt>
                <c:pt idx="148">
                  <c:v>6847901.2689999994</c:v>
                </c:pt>
                <c:pt idx="149">
                  <c:v>6799240.6239999998</c:v>
                </c:pt>
                <c:pt idx="150">
                  <c:v>6750256.0260000005</c:v>
                </c:pt>
              </c:numCache>
            </c:numRef>
          </c:yVal>
        </c:ser>
        <c:ser>
          <c:idx val="0"/>
          <c:order val="2"/>
          <c:spPr>
            <a:ln w="60325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Fig!$F$3:$EZ$3</c:f>
              <c:numCache>
                <c:formatCode>General</c:formatCode>
                <c:ptCount val="15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  <c:pt idx="76">
                  <c:v>2026</c:v>
                </c:pt>
                <c:pt idx="77">
                  <c:v>2027</c:v>
                </c:pt>
                <c:pt idx="78">
                  <c:v>2028</c:v>
                </c:pt>
                <c:pt idx="79">
                  <c:v>2029</c:v>
                </c:pt>
                <c:pt idx="80">
                  <c:v>2030</c:v>
                </c:pt>
                <c:pt idx="81">
                  <c:v>2031</c:v>
                </c:pt>
                <c:pt idx="82">
                  <c:v>2032</c:v>
                </c:pt>
                <c:pt idx="83">
                  <c:v>2033</c:v>
                </c:pt>
                <c:pt idx="84">
                  <c:v>2034</c:v>
                </c:pt>
                <c:pt idx="85">
                  <c:v>2035</c:v>
                </c:pt>
                <c:pt idx="86">
                  <c:v>2036</c:v>
                </c:pt>
                <c:pt idx="87">
                  <c:v>2037</c:v>
                </c:pt>
                <c:pt idx="88">
                  <c:v>2038</c:v>
                </c:pt>
                <c:pt idx="89">
                  <c:v>2039</c:v>
                </c:pt>
                <c:pt idx="90">
                  <c:v>2040</c:v>
                </c:pt>
                <c:pt idx="91">
                  <c:v>2041</c:v>
                </c:pt>
                <c:pt idx="92">
                  <c:v>2042</c:v>
                </c:pt>
                <c:pt idx="93">
                  <c:v>2043</c:v>
                </c:pt>
                <c:pt idx="94">
                  <c:v>2044</c:v>
                </c:pt>
                <c:pt idx="95">
                  <c:v>2045</c:v>
                </c:pt>
                <c:pt idx="96">
                  <c:v>2046</c:v>
                </c:pt>
                <c:pt idx="97">
                  <c:v>2047</c:v>
                </c:pt>
                <c:pt idx="98">
                  <c:v>2048</c:v>
                </c:pt>
                <c:pt idx="99">
                  <c:v>2049</c:v>
                </c:pt>
                <c:pt idx="100">
                  <c:v>2050</c:v>
                </c:pt>
                <c:pt idx="101">
                  <c:v>2051</c:v>
                </c:pt>
                <c:pt idx="102">
                  <c:v>2052</c:v>
                </c:pt>
                <c:pt idx="103">
                  <c:v>2053</c:v>
                </c:pt>
                <c:pt idx="104">
                  <c:v>2054</c:v>
                </c:pt>
                <c:pt idx="105">
                  <c:v>2055</c:v>
                </c:pt>
                <c:pt idx="106">
                  <c:v>2056</c:v>
                </c:pt>
                <c:pt idx="107">
                  <c:v>2057</c:v>
                </c:pt>
                <c:pt idx="108">
                  <c:v>2058</c:v>
                </c:pt>
                <c:pt idx="109">
                  <c:v>2059</c:v>
                </c:pt>
                <c:pt idx="110">
                  <c:v>2060</c:v>
                </c:pt>
                <c:pt idx="111">
                  <c:v>2061</c:v>
                </c:pt>
                <c:pt idx="112">
                  <c:v>2062</c:v>
                </c:pt>
                <c:pt idx="113">
                  <c:v>2063</c:v>
                </c:pt>
                <c:pt idx="114">
                  <c:v>2064</c:v>
                </c:pt>
                <c:pt idx="115">
                  <c:v>2065</c:v>
                </c:pt>
                <c:pt idx="116">
                  <c:v>2066</c:v>
                </c:pt>
                <c:pt idx="117">
                  <c:v>2067</c:v>
                </c:pt>
                <c:pt idx="118">
                  <c:v>2068</c:v>
                </c:pt>
                <c:pt idx="119">
                  <c:v>2069</c:v>
                </c:pt>
                <c:pt idx="120">
                  <c:v>2070</c:v>
                </c:pt>
                <c:pt idx="121">
                  <c:v>2071</c:v>
                </c:pt>
                <c:pt idx="122">
                  <c:v>2072</c:v>
                </c:pt>
                <c:pt idx="123">
                  <c:v>2073</c:v>
                </c:pt>
                <c:pt idx="124">
                  <c:v>2074</c:v>
                </c:pt>
                <c:pt idx="125">
                  <c:v>2075</c:v>
                </c:pt>
                <c:pt idx="126">
                  <c:v>2076</c:v>
                </c:pt>
                <c:pt idx="127">
                  <c:v>2077</c:v>
                </c:pt>
                <c:pt idx="128">
                  <c:v>2078</c:v>
                </c:pt>
                <c:pt idx="129">
                  <c:v>2079</c:v>
                </c:pt>
                <c:pt idx="130">
                  <c:v>2080</c:v>
                </c:pt>
                <c:pt idx="131">
                  <c:v>2081</c:v>
                </c:pt>
                <c:pt idx="132">
                  <c:v>2082</c:v>
                </c:pt>
                <c:pt idx="133">
                  <c:v>2083</c:v>
                </c:pt>
                <c:pt idx="134">
                  <c:v>2084</c:v>
                </c:pt>
                <c:pt idx="135">
                  <c:v>2085</c:v>
                </c:pt>
                <c:pt idx="136">
                  <c:v>2086</c:v>
                </c:pt>
                <c:pt idx="137">
                  <c:v>2087</c:v>
                </c:pt>
                <c:pt idx="138">
                  <c:v>2088</c:v>
                </c:pt>
                <c:pt idx="139">
                  <c:v>2089</c:v>
                </c:pt>
                <c:pt idx="140">
                  <c:v>2090</c:v>
                </c:pt>
                <c:pt idx="141">
                  <c:v>2091</c:v>
                </c:pt>
                <c:pt idx="142">
                  <c:v>2092</c:v>
                </c:pt>
                <c:pt idx="143">
                  <c:v>2093</c:v>
                </c:pt>
                <c:pt idx="144">
                  <c:v>2094</c:v>
                </c:pt>
                <c:pt idx="145">
                  <c:v>2095</c:v>
                </c:pt>
                <c:pt idx="146">
                  <c:v>2096</c:v>
                </c:pt>
                <c:pt idx="147">
                  <c:v>2097</c:v>
                </c:pt>
                <c:pt idx="148">
                  <c:v>2098</c:v>
                </c:pt>
                <c:pt idx="149">
                  <c:v>2099</c:v>
                </c:pt>
                <c:pt idx="150">
                  <c:v>2100</c:v>
                </c:pt>
              </c:numCache>
            </c:numRef>
          </c:xVal>
          <c:yVal>
            <c:numRef>
              <c:f>Fig!$F$4:$EZ$4</c:f>
              <c:numCache>
                <c:formatCode>General</c:formatCode>
                <c:ptCount val="151"/>
                <c:pt idx="0">
                  <c:v>2525778.6690000002</c:v>
                </c:pt>
                <c:pt idx="1">
                  <c:v>2572850.9169999994</c:v>
                </c:pt>
                <c:pt idx="2">
                  <c:v>2619292.068</c:v>
                </c:pt>
                <c:pt idx="3">
                  <c:v>2665865.3919999995</c:v>
                </c:pt>
                <c:pt idx="4">
                  <c:v>2713172.0269999998</c:v>
                </c:pt>
                <c:pt idx="5">
                  <c:v>2761650.9810000001</c:v>
                </c:pt>
                <c:pt idx="6">
                  <c:v>2811572.031</c:v>
                </c:pt>
                <c:pt idx="7">
                  <c:v>2863042.7949999999</c:v>
                </c:pt>
                <c:pt idx="8">
                  <c:v>2916030.1669999999</c:v>
                </c:pt>
                <c:pt idx="9">
                  <c:v>2970395.8139999993</c:v>
                </c:pt>
                <c:pt idx="10">
                  <c:v>3026002.9419999998</c:v>
                </c:pt>
                <c:pt idx="11">
                  <c:v>3082830.2659999998</c:v>
                </c:pt>
                <c:pt idx="12">
                  <c:v>3141071.531</c:v>
                </c:pt>
                <c:pt idx="13">
                  <c:v>3201178.2769999998</c:v>
                </c:pt>
                <c:pt idx="14">
                  <c:v>3263738.8319999995</c:v>
                </c:pt>
                <c:pt idx="15">
                  <c:v>3329122.4789999994</c:v>
                </c:pt>
                <c:pt idx="16">
                  <c:v>3397475.2470000004</c:v>
                </c:pt>
                <c:pt idx="17">
                  <c:v>3468521.7239999999</c:v>
                </c:pt>
                <c:pt idx="18">
                  <c:v>3541674.8909999994</c:v>
                </c:pt>
                <c:pt idx="19">
                  <c:v>3616108.7489999998</c:v>
                </c:pt>
                <c:pt idx="20">
                  <c:v>3691172.6159999995</c:v>
                </c:pt>
                <c:pt idx="21">
                  <c:v>3766754.3449999997</c:v>
                </c:pt>
                <c:pt idx="22">
                  <c:v>3842873.611</c:v>
                </c:pt>
                <c:pt idx="23">
                  <c:v>3919182.3319999995</c:v>
                </c:pt>
                <c:pt idx="24">
                  <c:v>3995304.9219999998</c:v>
                </c:pt>
                <c:pt idx="25">
                  <c:v>4071020.4339999994</c:v>
                </c:pt>
                <c:pt idx="26">
                  <c:v>4146135.8499999996</c:v>
                </c:pt>
                <c:pt idx="27">
                  <c:v>4220816.7370000016</c:v>
                </c:pt>
                <c:pt idx="28">
                  <c:v>4295664.8249999993</c:v>
                </c:pt>
                <c:pt idx="29">
                  <c:v>4371527.8710000003</c:v>
                </c:pt>
                <c:pt idx="30">
                  <c:v>4449048.7980000004</c:v>
                </c:pt>
                <c:pt idx="31">
                  <c:v>4528234.6340000005</c:v>
                </c:pt>
                <c:pt idx="32">
                  <c:v>4608962.4180000015</c:v>
                </c:pt>
                <c:pt idx="33">
                  <c:v>4691559.84</c:v>
                </c:pt>
                <c:pt idx="34">
                  <c:v>4776392.8280000007</c:v>
                </c:pt>
                <c:pt idx="35">
                  <c:v>4863601.517</c:v>
                </c:pt>
                <c:pt idx="36">
                  <c:v>4953376.71</c:v>
                </c:pt>
                <c:pt idx="37">
                  <c:v>5045315.8710000003</c:v>
                </c:pt>
                <c:pt idx="38">
                  <c:v>5138214.6880000001</c:v>
                </c:pt>
                <c:pt idx="39">
                  <c:v>5230452.409</c:v>
                </c:pt>
                <c:pt idx="40">
                  <c:v>5320816.6669999994</c:v>
                </c:pt>
                <c:pt idx="41">
                  <c:v>5408908.7239999995</c:v>
                </c:pt>
                <c:pt idx="42">
                  <c:v>5494899.5700000003</c:v>
                </c:pt>
                <c:pt idx="43">
                  <c:v>5578865.1089999992</c:v>
                </c:pt>
                <c:pt idx="44">
                  <c:v>5661086.3460000008</c:v>
                </c:pt>
                <c:pt idx="45">
                  <c:v>5741822.4120000014</c:v>
                </c:pt>
                <c:pt idx="46">
                  <c:v>5821016.75</c:v>
                </c:pt>
                <c:pt idx="47">
                  <c:v>5898688.3370000003</c:v>
                </c:pt>
                <c:pt idx="48">
                  <c:v>5975303.6570000006</c:v>
                </c:pt>
                <c:pt idx="49">
                  <c:v>6051478.0100000007</c:v>
                </c:pt>
                <c:pt idx="50">
                  <c:v>6127700.4280000003</c:v>
                </c:pt>
                <c:pt idx="51">
                  <c:v>6204147.0260000005</c:v>
                </c:pt>
                <c:pt idx="52">
                  <c:v>6280853.8170000007</c:v>
                </c:pt>
                <c:pt idx="53">
                  <c:v>6357991.7490000017</c:v>
                </c:pt>
                <c:pt idx="54">
                  <c:v>6435705.5950000007</c:v>
                </c:pt>
                <c:pt idx="55">
                  <c:v>6514094.6049999995</c:v>
                </c:pt>
                <c:pt idx="56">
                  <c:v>6593227.9770000009</c:v>
                </c:pt>
                <c:pt idx="57">
                  <c:v>6673105.9370000018</c:v>
                </c:pt>
                <c:pt idx="58">
                  <c:v>6753649.2280000001</c:v>
                </c:pt>
                <c:pt idx="59">
                  <c:v>6834721.9330000002</c:v>
                </c:pt>
                <c:pt idx="60">
                  <c:v>6916183.4820000017</c:v>
                </c:pt>
                <c:pt idx="61">
                  <c:v>6997998.7600000007</c:v>
                </c:pt>
                <c:pt idx="62">
                  <c:v>7080072.4170000004</c:v>
                </c:pt>
                <c:pt idx="63">
                  <c:v>7162119.4340000004</c:v>
                </c:pt>
                <c:pt idx="64">
                  <c:v>7243784.1209999993</c:v>
                </c:pt>
                <c:pt idx="65">
                  <c:v>7324782.2250000006</c:v>
                </c:pt>
                <c:pt idx="66">
                  <c:v>7404976.7830000017</c:v>
                </c:pt>
                <c:pt idx="67">
                  <c:v>7484325.4760000017</c:v>
                </c:pt>
                <c:pt idx="68">
                  <c:v>7562760.0490000015</c:v>
                </c:pt>
                <c:pt idx="69">
                  <c:v>7640244.8829999994</c:v>
                </c:pt>
                <c:pt idx="70">
                  <c:v>7716749.0420000004</c:v>
                </c:pt>
                <c:pt idx="71">
                  <c:v>7792209.4480000017</c:v>
                </c:pt>
                <c:pt idx="72">
                  <c:v>7866579.8080000002</c:v>
                </c:pt>
                <c:pt idx="73">
                  <c:v>7939876.8560000006</c:v>
                </c:pt>
                <c:pt idx="74">
                  <c:v>8012143.1750000007</c:v>
                </c:pt>
                <c:pt idx="75">
                  <c:v>8083412.7590000015</c:v>
                </c:pt>
                <c:pt idx="76">
                  <c:v>8153677.3690000009</c:v>
                </c:pt>
                <c:pt idx="77">
                  <c:v>8222926.5540000005</c:v>
                </c:pt>
                <c:pt idx="78">
                  <c:v>8291192.8230000008</c:v>
                </c:pt>
                <c:pt idx="79">
                  <c:v>8358519.176</c:v>
                </c:pt>
                <c:pt idx="80">
                  <c:v>8424937.4739999995</c:v>
                </c:pt>
                <c:pt idx="81">
                  <c:v>8490455.5869999975</c:v>
                </c:pt>
                <c:pt idx="82">
                  <c:v>8555067.6339999977</c:v>
                </c:pt>
                <c:pt idx="83">
                  <c:v>8618773.6349999979</c:v>
                </c:pt>
                <c:pt idx="84">
                  <c:v>8681569.0419999976</c:v>
                </c:pt>
                <c:pt idx="85">
                  <c:v>8743446.9519999996</c:v>
                </c:pt>
                <c:pt idx="86">
                  <c:v>8804405.8159999996</c:v>
                </c:pt>
                <c:pt idx="87">
                  <c:v>8864436.7679999974</c:v>
                </c:pt>
                <c:pt idx="88">
                  <c:v>8923514.7129999977</c:v>
                </c:pt>
                <c:pt idx="89">
                  <c:v>8981607.3379999977</c:v>
                </c:pt>
                <c:pt idx="90">
                  <c:v>9038687.1510000005</c:v>
                </c:pt>
                <c:pt idx="91">
                  <c:v>9094743.5489999987</c:v>
                </c:pt>
                <c:pt idx="92">
                  <c:v>9149768.5130000003</c:v>
                </c:pt>
                <c:pt idx="93">
                  <c:v>9203740.5600000005</c:v>
                </c:pt>
                <c:pt idx="94">
                  <c:v>9256636.273</c:v>
                </c:pt>
                <c:pt idx="95">
                  <c:v>9308438.1779999975</c:v>
                </c:pt>
                <c:pt idx="96">
                  <c:v>9359139.839999998</c:v>
                </c:pt>
                <c:pt idx="97">
                  <c:v>9408741.1889999975</c:v>
                </c:pt>
                <c:pt idx="98">
                  <c:v>9457240.7809999976</c:v>
                </c:pt>
                <c:pt idx="99">
                  <c:v>9504640.2879999988</c:v>
                </c:pt>
                <c:pt idx="100">
                  <c:v>9550944.8910000008</c:v>
                </c:pt>
                <c:pt idx="101">
                  <c:v>9596160.3100000005</c:v>
                </c:pt>
                <c:pt idx="102">
                  <c:v>9640298.273</c:v>
                </c:pt>
                <c:pt idx="103">
                  <c:v>9683379.4459999986</c:v>
                </c:pt>
                <c:pt idx="104">
                  <c:v>9725429.8939999994</c:v>
                </c:pt>
                <c:pt idx="105">
                  <c:v>9766475.1069999989</c:v>
                </c:pt>
                <c:pt idx="106">
                  <c:v>9806530.4069999978</c:v>
                </c:pt>
                <c:pt idx="107">
                  <c:v>9845614.7199999988</c:v>
                </c:pt>
                <c:pt idx="108">
                  <c:v>9883762.2129999977</c:v>
                </c:pt>
                <c:pt idx="109">
                  <c:v>9921012.2799999975</c:v>
                </c:pt>
                <c:pt idx="110">
                  <c:v>9957398.5879999977</c:v>
                </c:pt>
                <c:pt idx="111">
                  <c:v>9992942.091</c:v>
                </c:pt>
                <c:pt idx="112">
                  <c:v>10027657.203</c:v>
                </c:pt>
                <c:pt idx="113">
                  <c:v>10061562.395000001</c:v>
                </c:pt>
                <c:pt idx="114">
                  <c:v>10094674.165999999</c:v>
                </c:pt>
                <c:pt idx="115">
                  <c:v>10127006.921</c:v>
                </c:pt>
                <c:pt idx="116">
                  <c:v>10158578.935000002</c:v>
                </c:pt>
                <c:pt idx="117">
                  <c:v>10189401.603</c:v>
                </c:pt>
                <c:pt idx="118">
                  <c:v>10219473.319</c:v>
                </c:pt>
                <c:pt idx="119">
                  <c:v>10248786.569</c:v>
                </c:pt>
                <c:pt idx="120">
                  <c:v>10277339.228999998</c:v>
                </c:pt>
                <c:pt idx="121">
                  <c:v>10305145.554000001</c:v>
                </c:pt>
                <c:pt idx="122">
                  <c:v>10332223.181</c:v>
                </c:pt>
                <c:pt idx="123">
                  <c:v>10358578.322000002</c:v>
                </c:pt>
                <c:pt idx="124">
                  <c:v>10384216.409</c:v>
                </c:pt>
                <c:pt idx="125">
                  <c:v>10409149.043</c:v>
                </c:pt>
                <c:pt idx="126">
                  <c:v>10433384.559</c:v>
                </c:pt>
                <c:pt idx="127">
                  <c:v>10456948.83</c:v>
                </c:pt>
                <c:pt idx="128">
                  <c:v>10479892.851000002</c:v>
                </c:pt>
                <c:pt idx="129">
                  <c:v>10502280.113</c:v>
                </c:pt>
                <c:pt idx="130">
                  <c:v>10524161.005000003</c:v>
                </c:pt>
                <c:pt idx="131">
                  <c:v>10545552.880000003</c:v>
                </c:pt>
                <c:pt idx="132">
                  <c:v>10566460.627999999</c:v>
                </c:pt>
                <c:pt idx="133">
                  <c:v>10586904.845000003</c:v>
                </c:pt>
                <c:pt idx="134">
                  <c:v>10606903.863000002</c:v>
                </c:pt>
                <c:pt idx="135">
                  <c:v>10626467.422</c:v>
                </c:pt>
                <c:pt idx="136">
                  <c:v>10645602.142000001</c:v>
                </c:pt>
                <c:pt idx="137">
                  <c:v>10664297.922</c:v>
                </c:pt>
                <c:pt idx="138">
                  <c:v>10682524.226999998</c:v>
                </c:pt>
                <c:pt idx="139">
                  <c:v>10700237.846000001</c:v>
                </c:pt>
                <c:pt idx="140">
                  <c:v>10717401.021</c:v>
                </c:pt>
                <c:pt idx="141">
                  <c:v>10733987.343</c:v>
                </c:pt>
                <c:pt idx="142">
                  <c:v>10749979.711999997</c:v>
                </c:pt>
                <c:pt idx="143">
                  <c:v>10765365.331</c:v>
                </c:pt>
                <c:pt idx="144">
                  <c:v>10780129.869999999</c:v>
                </c:pt>
                <c:pt idx="145">
                  <c:v>10794252.255999999</c:v>
                </c:pt>
                <c:pt idx="146">
                  <c:v>10807702.740999999</c:v>
                </c:pt>
                <c:pt idx="147">
                  <c:v>10820441.926999997</c:v>
                </c:pt>
                <c:pt idx="148">
                  <c:v>10832420.339</c:v>
                </c:pt>
                <c:pt idx="149">
                  <c:v>10843578.834000003</c:v>
                </c:pt>
                <c:pt idx="150">
                  <c:v>10853848.57</c:v>
                </c:pt>
              </c:numCache>
            </c:numRef>
          </c:yVal>
        </c:ser>
        <c:axId val="77814784"/>
        <c:axId val="77832960"/>
      </c:scatterChart>
      <c:valAx>
        <c:axId val="77814784"/>
        <c:scaling>
          <c:orientation val="minMax"/>
          <c:min val="1950"/>
        </c:scaling>
        <c:axPos val="b"/>
        <c:numFmt formatCode="General" sourceLinked="1"/>
        <c:tickLblPos val="nextTo"/>
        <c:crossAx val="77832960"/>
        <c:crosses val="autoZero"/>
        <c:crossBetween val="midCat"/>
      </c:valAx>
      <c:valAx>
        <c:axId val="77832960"/>
        <c:scaling>
          <c:orientation val="minMax"/>
        </c:scaling>
        <c:axPos val="l"/>
        <c:numFmt formatCode="General" sourceLinked="1"/>
        <c:tickLblPos val="nextTo"/>
        <c:crossAx val="77814784"/>
        <c:crosses val="autoZero"/>
        <c:crossBetween val="midCat"/>
        <c:dispUnits>
          <c:builtInUnit val="million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Billions</a:t>
                  </a:r>
                </a:p>
              </c:rich>
            </c:tx>
          </c:dispUnitsLbl>
        </c:dispUnits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/>
            </a:pPr>
            <a:r>
              <a:rPr lang="en-US" sz="3200" dirty="0" smtClean="0">
                <a:solidFill>
                  <a:schemeClr val="tx1"/>
                </a:solidFill>
              </a:rPr>
              <a:t>Population growth by fertility level</a:t>
            </a:r>
            <a:r>
              <a:rPr lang="en-US" sz="3200" baseline="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3110440497658518"/>
          <c:y val="6.0344830316989362E-3"/>
        </c:manualLayout>
      </c:layout>
    </c:title>
    <c:plotArea>
      <c:layout>
        <c:manualLayout>
          <c:layoutTarget val="inner"/>
          <c:xMode val="edge"/>
          <c:yMode val="edge"/>
          <c:x val="0.15586195286676333"/>
          <c:y val="0.11717081261520558"/>
          <c:w val="0.82347139645035961"/>
          <c:h val="0.84846612882127848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ESTIMATES!$AF$18:$AF$263</c:f>
              <c:numCache>
                <c:formatCode>General</c:formatCode>
                <c:ptCount val="246"/>
                <c:pt idx="0">
                  <c:v>2.5649999999999999</c:v>
                </c:pt>
                <c:pt idx="1">
                  <c:v>1.637</c:v>
                </c:pt>
                <c:pt idx="2">
                  <c:v>2.7319999999999998</c:v>
                </c:pt>
                <c:pt idx="3">
                  <c:v>4.391</c:v>
                </c:pt>
                <c:pt idx="4">
                  <c:v>2.4630000000000001</c:v>
                </c:pt>
                <c:pt idx="5">
                  <c:v>3.0539999999999998</c:v>
                </c:pt>
                <c:pt idx="6">
                  <c:v>5.0750000000000002</c:v>
                </c:pt>
                <c:pt idx="7">
                  <c:v>4.6139999999999946</c:v>
                </c:pt>
                <c:pt idx="8">
                  <c:v>5.298</c:v>
                </c:pt>
                <c:pt idx="9">
                  <c:v>4.6549999999999843</c:v>
                </c:pt>
                <c:pt idx="10">
                  <c:v>3.9979999999999998</c:v>
                </c:pt>
                <c:pt idx="11">
                  <c:v>3.9489999999999998</c:v>
                </c:pt>
                <c:pt idx="12">
                  <c:v>4.6829999999999945</c:v>
                </c:pt>
                <c:pt idx="13">
                  <c:v>5.3810000000000002</c:v>
                </c:pt>
                <c:pt idx="14">
                  <c:v>4.9589999999999996</c:v>
                </c:pt>
                <c:pt idx="15">
                  <c:v>4.7759999999999998</c:v>
                </c:pt>
                <c:pt idx="16">
                  <c:v>5.593</c:v>
                </c:pt>
                <c:pt idx="17">
                  <c:v>1.7760000000000005</c:v>
                </c:pt>
                <c:pt idx="18">
                  <c:v>3.1539999999999999</c:v>
                </c:pt>
                <c:pt idx="19">
                  <c:v>5.1129999999999862</c:v>
                </c:pt>
                <c:pt idx="20">
                  <c:v>2.4389999999999987</c:v>
                </c:pt>
                <c:pt idx="21">
                  <c:v>5.4300000000000024</c:v>
                </c:pt>
                <c:pt idx="23">
                  <c:v>6.4</c:v>
                </c:pt>
                <c:pt idx="24">
                  <c:v>6.3810000000000002</c:v>
                </c:pt>
                <c:pt idx="25">
                  <c:v>5.5789999999999997</c:v>
                </c:pt>
                <c:pt idx="26">
                  <c:v>5.8739999999999997</c:v>
                </c:pt>
                <c:pt idx="27">
                  <c:v>3.4709999999999988</c:v>
                </c:pt>
                <c:pt idx="28">
                  <c:v>5.6749999999999945</c:v>
                </c:pt>
                <c:pt idx="29">
                  <c:v>5.7850000000000001</c:v>
                </c:pt>
                <c:pt idx="30">
                  <c:v>4.6669999999999945</c:v>
                </c:pt>
                <c:pt idx="31">
                  <c:v>4.8460000000000001</c:v>
                </c:pt>
                <c:pt idx="32">
                  <c:v>6.1949999999999843</c:v>
                </c:pt>
                <c:pt idx="33">
                  <c:v>4.41</c:v>
                </c:pt>
                <c:pt idx="34">
                  <c:v>6.0739999999999998</c:v>
                </c:pt>
                <c:pt idx="35">
                  <c:v>5.3579999999999854</c:v>
                </c:pt>
                <c:pt idx="36">
                  <c:v>3.3499999999999988</c:v>
                </c:pt>
                <c:pt idx="37">
                  <c:v>3.8529999999999935</c:v>
                </c:pt>
                <c:pt idx="38">
                  <c:v>2.9089999999999998</c:v>
                </c:pt>
                <c:pt idx="39">
                  <c:v>2.383</c:v>
                </c:pt>
                <c:pt idx="40">
                  <c:v>2.8859999999999997</c:v>
                </c:pt>
                <c:pt idx="41">
                  <c:v>2.7240000000000002</c:v>
                </c:pt>
                <c:pt idx="42">
                  <c:v>2.3759999999999977</c:v>
                </c:pt>
                <c:pt idx="43">
                  <c:v>4.2279999999999864</c:v>
                </c:pt>
                <c:pt idx="44">
                  <c:v>1.86</c:v>
                </c:pt>
                <c:pt idx="45">
                  <c:v>2.698</c:v>
                </c:pt>
                <c:pt idx="46">
                  <c:v>2.6379999999999999</c:v>
                </c:pt>
                <c:pt idx="47">
                  <c:v>2.8959999999999977</c:v>
                </c:pt>
                <c:pt idx="48">
                  <c:v>3.3729999999999967</c:v>
                </c:pt>
                <c:pt idx="49">
                  <c:v>3.4009999999999998</c:v>
                </c:pt>
                <c:pt idx="50">
                  <c:v>2.5499999999999998</c:v>
                </c:pt>
                <c:pt idx="51">
                  <c:v>3.5739999999999998</c:v>
                </c:pt>
                <c:pt idx="52">
                  <c:v>5.2690000000000001</c:v>
                </c:pt>
                <c:pt idx="53">
                  <c:v>5.4850000000000003</c:v>
                </c:pt>
                <c:pt idx="54">
                  <c:v>5.9450000000000003</c:v>
                </c:pt>
                <c:pt idx="55">
                  <c:v>2.7640000000000002</c:v>
                </c:pt>
                <c:pt idx="56">
                  <c:v>4.6449999999999854</c:v>
                </c:pt>
                <c:pt idx="57">
                  <c:v>5.0979999999999945</c:v>
                </c:pt>
                <c:pt idx="58">
                  <c:v>4.3079999999999945</c:v>
                </c:pt>
                <c:pt idx="59">
                  <c:v>5.4509999999999996</c:v>
                </c:pt>
                <c:pt idx="60">
                  <c:v>5.7269999999999985</c:v>
                </c:pt>
                <c:pt idx="61">
                  <c:v>5.1449999999999854</c:v>
                </c:pt>
                <c:pt idx="62">
                  <c:v>5.4859999999999998</c:v>
                </c:pt>
                <c:pt idx="63">
                  <c:v>4.5199999999999996</c:v>
                </c:pt>
                <c:pt idx="64">
                  <c:v>7.1469999999999985</c:v>
                </c:pt>
                <c:pt idx="65">
                  <c:v>5.319</c:v>
                </c:pt>
                <c:pt idx="67">
                  <c:v>5.04</c:v>
                </c:pt>
                <c:pt idx="68">
                  <c:v>5.22</c:v>
                </c:pt>
                <c:pt idx="69">
                  <c:v>4.3039999999999985</c:v>
                </c:pt>
                <c:pt idx="70">
                  <c:v>2.3509999999999978</c:v>
                </c:pt>
                <c:pt idx="71">
                  <c:v>1.7200000000000004</c:v>
                </c:pt>
                <c:pt idx="72">
                  <c:v>1.7649999999999966</c:v>
                </c:pt>
                <c:pt idx="73">
                  <c:v>1.02</c:v>
                </c:pt>
                <c:pt idx="74">
                  <c:v>0.95300000000000062</c:v>
                </c:pt>
                <c:pt idx="75">
                  <c:v>1.863</c:v>
                </c:pt>
                <c:pt idx="76">
                  <c:v>1.2649999999999963</c:v>
                </c:pt>
                <c:pt idx="77">
                  <c:v>2.0209999999999999</c:v>
                </c:pt>
                <c:pt idx="78">
                  <c:v>1.216</c:v>
                </c:pt>
                <c:pt idx="79">
                  <c:v>2.8169999999999935</c:v>
                </c:pt>
                <c:pt idx="80">
                  <c:v>6.6339999999999995</c:v>
                </c:pt>
                <c:pt idx="81">
                  <c:v>2.3579999999999997</c:v>
                </c:pt>
                <c:pt idx="82">
                  <c:v>2.677</c:v>
                </c:pt>
                <c:pt idx="83">
                  <c:v>2.7629999999999999</c:v>
                </c:pt>
                <c:pt idx="84">
                  <c:v>1.83</c:v>
                </c:pt>
                <c:pt idx="85">
                  <c:v>2.3099999999999987</c:v>
                </c:pt>
                <c:pt idx="86">
                  <c:v>2.5619999999999998</c:v>
                </c:pt>
                <c:pt idx="87">
                  <c:v>2.0630000000000002</c:v>
                </c:pt>
                <c:pt idx="88">
                  <c:v>2.9359999999999977</c:v>
                </c:pt>
                <c:pt idx="89">
                  <c:v>4.0019999999999998</c:v>
                </c:pt>
                <c:pt idx="90">
                  <c:v>2.3329999999999935</c:v>
                </c:pt>
                <c:pt idx="91">
                  <c:v>3.4499999999999997</c:v>
                </c:pt>
                <c:pt idx="92">
                  <c:v>2.4989999999999997</c:v>
                </c:pt>
                <c:pt idx="93">
                  <c:v>2.2919999999999998</c:v>
                </c:pt>
                <c:pt idx="94">
                  <c:v>2.3199999999999967</c:v>
                </c:pt>
                <c:pt idx="95">
                  <c:v>2.1080000000000001</c:v>
                </c:pt>
                <c:pt idx="96">
                  <c:v>2.9619999999999997</c:v>
                </c:pt>
                <c:pt idx="97">
                  <c:v>2.1859999999999999</c:v>
                </c:pt>
                <c:pt idx="98">
                  <c:v>3.5430000000000001</c:v>
                </c:pt>
                <c:pt idx="99">
                  <c:v>2.58</c:v>
                </c:pt>
                <c:pt idx="100">
                  <c:v>2.3169999999999935</c:v>
                </c:pt>
                <c:pt idx="101">
                  <c:v>3.11</c:v>
                </c:pt>
                <c:pt idx="102">
                  <c:v>1.268</c:v>
                </c:pt>
                <c:pt idx="103">
                  <c:v>1.81</c:v>
                </c:pt>
                <c:pt idx="104">
                  <c:v>6.5249999999999861</c:v>
                </c:pt>
                <c:pt idx="105">
                  <c:v>2.08</c:v>
                </c:pt>
                <c:pt idx="106">
                  <c:v>2.9519999999999977</c:v>
                </c:pt>
                <c:pt idx="107">
                  <c:v>1.7349999999999968</c:v>
                </c:pt>
                <c:pt idx="108">
                  <c:v>2.1559999999999997</c:v>
                </c:pt>
                <c:pt idx="109">
                  <c:v>2.2919999999999998</c:v>
                </c:pt>
                <c:pt idx="110">
                  <c:v>1.52</c:v>
                </c:pt>
                <c:pt idx="111">
                  <c:v>1.58</c:v>
                </c:pt>
                <c:pt idx="112">
                  <c:v>4.1069999999999975</c:v>
                </c:pt>
                <c:pt idx="113">
                  <c:v>2.8049999999999997</c:v>
                </c:pt>
                <c:pt idx="114">
                  <c:v>3.13</c:v>
                </c:pt>
                <c:pt idx="115">
                  <c:v>2.1840000000000002</c:v>
                </c:pt>
                <c:pt idx="116">
                  <c:v>1.8620000000000001</c:v>
                </c:pt>
                <c:pt idx="117">
                  <c:v>5.093</c:v>
                </c:pt>
                <c:pt idx="118">
                  <c:v>3.089</c:v>
                </c:pt>
                <c:pt idx="119">
                  <c:v>2.4299999999999997</c:v>
                </c:pt>
                <c:pt idx="120">
                  <c:v>3.165</c:v>
                </c:pt>
                <c:pt idx="121">
                  <c:v>3.2850000000000001</c:v>
                </c:pt>
                <c:pt idx="122">
                  <c:v>2.1309999999999998</c:v>
                </c:pt>
                <c:pt idx="123">
                  <c:v>1.9489999999999996</c:v>
                </c:pt>
                <c:pt idx="124">
                  <c:v>5.3</c:v>
                </c:pt>
                <c:pt idx="125">
                  <c:v>1.496</c:v>
                </c:pt>
                <c:pt idx="126">
                  <c:v>1.345</c:v>
                </c:pt>
                <c:pt idx="127">
                  <c:v>1.2789999999999964</c:v>
                </c:pt>
                <c:pt idx="128">
                  <c:v>1.4019999999999926</c:v>
                </c:pt>
                <c:pt idx="129">
                  <c:v>1.4069999999999954</c:v>
                </c:pt>
                <c:pt idx="130">
                  <c:v>1.3520000000000001</c:v>
                </c:pt>
                <c:pt idx="131">
                  <c:v>1.2649999999999963</c:v>
                </c:pt>
                <c:pt idx="132">
                  <c:v>1.5</c:v>
                </c:pt>
                <c:pt idx="133">
                  <c:v>1.32</c:v>
                </c:pt>
                <c:pt idx="134">
                  <c:v>1.365</c:v>
                </c:pt>
                <c:pt idx="135">
                  <c:v>1.278</c:v>
                </c:pt>
                <c:pt idx="136">
                  <c:v>1.3129999999999966</c:v>
                </c:pt>
                <c:pt idx="137">
                  <c:v>1.823</c:v>
                </c:pt>
                <c:pt idx="138">
                  <c:v>1.42</c:v>
                </c:pt>
                <c:pt idx="139">
                  <c:v>1.843</c:v>
                </c:pt>
                <c:pt idx="140">
                  <c:v>1.639</c:v>
                </c:pt>
                <c:pt idx="142">
                  <c:v>1.825</c:v>
                </c:pt>
                <c:pt idx="143">
                  <c:v>2.0979999999999999</c:v>
                </c:pt>
                <c:pt idx="144">
                  <c:v>1.9589999999999996</c:v>
                </c:pt>
                <c:pt idx="146">
                  <c:v>1.395</c:v>
                </c:pt>
                <c:pt idx="147">
                  <c:v>1.343</c:v>
                </c:pt>
                <c:pt idx="148">
                  <c:v>1.8939999999999964</c:v>
                </c:pt>
                <c:pt idx="149">
                  <c:v>1.865</c:v>
                </c:pt>
                <c:pt idx="150">
                  <c:v>1.8440000000000001</c:v>
                </c:pt>
                <c:pt idx="151">
                  <c:v>1.4359999999999933</c:v>
                </c:pt>
                <c:pt idx="152">
                  <c:v>1.873</c:v>
                </c:pt>
                <c:pt idx="154">
                  <c:v>1.214</c:v>
                </c:pt>
                <c:pt idx="155">
                  <c:v>1.4239999999999933</c:v>
                </c:pt>
                <c:pt idx="157">
                  <c:v>1.3759999999999963</c:v>
                </c:pt>
                <c:pt idx="159">
                  <c:v>1.375</c:v>
                </c:pt>
                <c:pt idx="160">
                  <c:v>1.26</c:v>
                </c:pt>
                <c:pt idx="161">
                  <c:v>1.6359999999999963</c:v>
                </c:pt>
                <c:pt idx="162">
                  <c:v>1.381</c:v>
                </c:pt>
                <c:pt idx="164">
                  <c:v>1.6180000000000001</c:v>
                </c:pt>
                <c:pt idx="165">
                  <c:v>1.357</c:v>
                </c:pt>
                <c:pt idx="166">
                  <c:v>1.4259999999999933</c:v>
                </c:pt>
                <c:pt idx="167">
                  <c:v>1.44</c:v>
                </c:pt>
                <c:pt idx="168">
                  <c:v>1.5880000000000001</c:v>
                </c:pt>
                <c:pt idx="169">
                  <c:v>1.383</c:v>
                </c:pt>
                <c:pt idx="170">
                  <c:v>1.7709999999999968</c:v>
                </c:pt>
                <c:pt idx="171">
                  <c:v>1.8919999999999964</c:v>
                </c:pt>
                <c:pt idx="172">
                  <c:v>1.3240000000000001</c:v>
                </c:pt>
                <c:pt idx="174">
                  <c:v>1.6600000000000001</c:v>
                </c:pt>
                <c:pt idx="176">
                  <c:v>1.7369999999999968</c:v>
                </c:pt>
                <c:pt idx="177">
                  <c:v>1.452</c:v>
                </c:pt>
                <c:pt idx="178">
                  <c:v>2.2640000000000002</c:v>
                </c:pt>
                <c:pt idx="179">
                  <c:v>2.3739999999999997</c:v>
                </c:pt>
                <c:pt idx="182">
                  <c:v>1.7380000000000004</c:v>
                </c:pt>
                <c:pt idx="183">
                  <c:v>2.0219999999999998</c:v>
                </c:pt>
                <c:pt idx="184">
                  <c:v>1.5249999999999964</c:v>
                </c:pt>
                <c:pt idx="187">
                  <c:v>1.5</c:v>
                </c:pt>
                <c:pt idx="189">
                  <c:v>2.67</c:v>
                </c:pt>
                <c:pt idx="190">
                  <c:v>2.3019999999999987</c:v>
                </c:pt>
                <c:pt idx="191">
                  <c:v>2.1139999999999999</c:v>
                </c:pt>
                <c:pt idx="192">
                  <c:v>3.5449999999999999</c:v>
                </c:pt>
                <c:pt idx="193">
                  <c:v>2.4</c:v>
                </c:pt>
                <c:pt idx="194">
                  <c:v>1.9109999999999996</c:v>
                </c:pt>
                <c:pt idx="196">
                  <c:v>1.9789999999999996</c:v>
                </c:pt>
                <c:pt idx="197">
                  <c:v>1.827</c:v>
                </c:pt>
                <c:pt idx="199">
                  <c:v>2.048</c:v>
                </c:pt>
                <c:pt idx="200">
                  <c:v>2.1319999999999997</c:v>
                </c:pt>
                <c:pt idx="201">
                  <c:v>1.635</c:v>
                </c:pt>
                <c:pt idx="203">
                  <c:v>2.1459999999999999</c:v>
                </c:pt>
                <c:pt idx="204">
                  <c:v>2.4519999999999977</c:v>
                </c:pt>
                <c:pt idx="205">
                  <c:v>2.9349999999999987</c:v>
                </c:pt>
                <c:pt idx="206">
                  <c:v>1.9600000000000029</c:v>
                </c:pt>
                <c:pt idx="207">
                  <c:v>2.3489999999999998</c:v>
                </c:pt>
                <c:pt idx="208">
                  <c:v>4.1519999999999975</c:v>
                </c:pt>
                <c:pt idx="209">
                  <c:v>3.3079999999999998</c:v>
                </c:pt>
                <c:pt idx="210">
                  <c:v>2.2109999999999999</c:v>
                </c:pt>
                <c:pt idx="211">
                  <c:v>2.7549999999999999</c:v>
                </c:pt>
                <c:pt idx="212">
                  <c:v>2.5609999999999999</c:v>
                </c:pt>
                <c:pt idx="213">
                  <c:v>2.1779999999999999</c:v>
                </c:pt>
                <c:pt idx="214">
                  <c:v>2.254</c:v>
                </c:pt>
                <c:pt idx="215">
                  <c:v>3.5</c:v>
                </c:pt>
                <c:pt idx="216">
                  <c:v>1.9000000000000001</c:v>
                </c:pt>
                <c:pt idx="217">
                  <c:v>1.9440000000000028</c:v>
                </c:pt>
                <c:pt idx="218">
                  <c:v>2.4499999999999997</c:v>
                </c:pt>
                <c:pt idx="219">
                  <c:v>2.5779999999999998</c:v>
                </c:pt>
                <c:pt idx="221">
                  <c:v>3.2719999999999998</c:v>
                </c:pt>
                <c:pt idx="222">
                  <c:v>2.3339999999999987</c:v>
                </c:pt>
                <c:pt idx="223">
                  <c:v>3.0830000000000002</c:v>
                </c:pt>
                <c:pt idx="224">
                  <c:v>2.5989999999999998</c:v>
                </c:pt>
                <c:pt idx="225">
                  <c:v>2.4149999999999987</c:v>
                </c:pt>
                <c:pt idx="226">
                  <c:v>2.1149999999999998</c:v>
                </c:pt>
                <c:pt idx="227">
                  <c:v>2.5470000000000002</c:v>
                </c:pt>
                <c:pt idx="228">
                  <c:v>2.0419999999999998</c:v>
                </c:pt>
                <c:pt idx="230">
                  <c:v>1.5660000000000001</c:v>
                </c:pt>
                <c:pt idx="233">
                  <c:v>2.0909999999999997</c:v>
                </c:pt>
                <c:pt idx="234">
                  <c:v>2.4359999999999977</c:v>
                </c:pt>
                <c:pt idx="235">
                  <c:v>1.8620000000000001</c:v>
                </c:pt>
                <c:pt idx="236">
                  <c:v>1.83</c:v>
                </c:pt>
                <c:pt idx="237">
                  <c:v>2.0169999999999977</c:v>
                </c:pt>
                <c:pt idx="238">
                  <c:v>3.8859999999999997</c:v>
                </c:pt>
                <c:pt idx="239">
                  <c:v>2.7530000000000001</c:v>
                </c:pt>
                <c:pt idx="240">
                  <c:v>2.097</c:v>
                </c:pt>
                <c:pt idx="241">
                  <c:v>4.0999999999999996</c:v>
                </c:pt>
                <c:pt idx="242">
                  <c:v>3.92</c:v>
                </c:pt>
                <c:pt idx="243">
                  <c:v>4</c:v>
                </c:pt>
                <c:pt idx="244">
                  <c:v>2.5309999999999997</c:v>
                </c:pt>
                <c:pt idx="245">
                  <c:v>2.5389999999999997</c:v>
                </c:pt>
              </c:numCache>
            </c:numRef>
          </c:xVal>
          <c:yVal>
            <c:numRef>
              <c:f>ESTIMATES!$AG$18:$AG$263</c:f>
              <c:numCache>
                <c:formatCode>##0.000;\-##0.000;0</c:formatCode>
                <c:ptCount val="246"/>
                <c:pt idx="0">
                  <c:v>1.1819999999999966</c:v>
                </c:pt>
                <c:pt idx="1">
                  <c:v>0.33700000000000108</c:v>
                </c:pt>
                <c:pt idx="2">
                  <c:v>1.371</c:v>
                </c:pt>
                <c:pt idx="3">
                  <c:v>2.2999999999999998</c:v>
                </c:pt>
                <c:pt idx="4">
                  <c:v>1.21</c:v>
                </c:pt>
                <c:pt idx="5">
                  <c:v>1.611</c:v>
                </c:pt>
                <c:pt idx="6">
                  <c:v>2.4359999999999977</c:v>
                </c:pt>
                <c:pt idx="7">
                  <c:v>2.294</c:v>
                </c:pt>
                <c:pt idx="8">
                  <c:v>2.5919999999999987</c:v>
                </c:pt>
                <c:pt idx="9">
                  <c:v>2.8749999999999987</c:v>
                </c:pt>
                <c:pt idx="10">
                  <c:v>2.2930000000000001</c:v>
                </c:pt>
                <c:pt idx="11">
                  <c:v>1.7620000000000005</c:v>
                </c:pt>
                <c:pt idx="12">
                  <c:v>3.1040000000000001</c:v>
                </c:pt>
                <c:pt idx="13">
                  <c:v>2.5880000000000001</c:v>
                </c:pt>
                <c:pt idx="14">
                  <c:v>2.6359999999999997</c:v>
                </c:pt>
                <c:pt idx="15">
                  <c:v>2.6859999999999999</c:v>
                </c:pt>
                <c:pt idx="16">
                  <c:v>2.7810000000000001</c:v>
                </c:pt>
                <c:pt idx="17">
                  <c:v>0.69500000000000062</c:v>
                </c:pt>
                <c:pt idx="18">
                  <c:v>2.6379999999999999</c:v>
                </c:pt>
                <c:pt idx="19">
                  <c:v>2.327</c:v>
                </c:pt>
                <c:pt idx="20">
                  <c:v>1.3080000000000001</c:v>
                </c:pt>
                <c:pt idx="21">
                  <c:v>2.6719999999999997</c:v>
                </c:pt>
                <c:pt idx="22">
                  <c:v>0.47000000000000008</c:v>
                </c:pt>
                <c:pt idx="23">
                  <c:v>2.2709999999999999</c:v>
                </c:pt>
                <c:pt idx="24">
                  <c:v>3.27</c:v>
                </c:pt>
                <c:pt idx="25">
                  <c:v>2.8759999999999977</c:v>
                </c:pt>
                <c:pt idx="26">
                  <c:v>2.4339999999999997</c:v>
                </c:pt>
                <c:pt idx="27">
                  <c:v>0.26900000000000002</c:v>
                </c:pt>
                <c:pt idx="28">
                  <c:v>2.6019999999999999</c:v>
                </c:pt>
                <c:pt idx="29">
                  <c:v>2.6719999999999997</c:v>
                </c:pt>
                <c:pt idx="30">
                  <c:v>2.2629999999999999</c:v>
                </c:pt>
                <c:pt idx="31">
                  <c:v>1.881</c:v>
                </c:pt>
                <c:pt idx="32">
                  <c:v>2.7690000000000001</c:v>
                </c:pt>
                <c:pt idx="33">
                  <c:v>1.9079999999999957</c:v>
                </c:pt>
                <c:pt idx="34">
                  <c:v>2.7629999999999999</c:v>
                </c:pt>
                <c:pt idx="35">
                  <c:v>2.6019999999999999</c:v>
                </c:pt>
                <c:pt idx="36">
                  <c:v>1.841</c:v>
                </c:pt>
                <c:pt idx="37">
                  <c:v>1.6080000000000001</c:v>
                </c:pt>
                <c:pt idx="38">
                  <c:v>1.7129999999999963</c:v>
                </c:pt>
                <c:pt idx="39">
                  <c:v>1.5049999999999963</c:v>
                </c:pt>
                <c:pt idx="40">
                  <c:v>1.8129999999999966</c:v>
                </c:pt>
                <c:pt idx="41">
                  <c:v>2</c:v>
                </c:pt>
                <c:pt idx="42">
                  <c:v>1.2</c:v>
                </c:pt>
                <c:pt idx="43">
                  <c:v>2.1970000000000001</c:v>
                </c:pt>
                <c:pt idx="44">
                  <c:v>0.97900000000000065</c:v>
                </c:pt>
                <c:pt idx="45">
                  <c:v>3.7189999999999999</c:v>
                </c:pt>
                <c:pt idx="46">
                  <c:v>1.036</c:v>
                </c:pt>
                <c:pt idx="47">
                  <c:v>1.452</c:v>
                </c:pt>
                <c:pt idx="48">
                  <c:v>0.87300000000000166</c:v>
                </c:pt>
                <c:pt idx="49">
                  <c:v>1.9249999999999996</c:v>
                </c:pt>
                <c:pt idx="50">
                  <c:v>0.98199999999999998</c:v>
                </c:pt>
                <c:pt idx="51">
                  <c:v>1.333</c:v>
                </c:pt>
                <c:pt idx="52">
                  <c:v>2.508</c:v>
                </c:pt>
                <c:pt idx="53">
                  <c:v>3.1539999999999999</c:v>
                </c:pt>
                <c:pt idx="54">
                  <c:v>3.3899999999999997</c:v>
                </c:pt>
                <c:pt idx="55">
                  <c:v>1.4209999999999954</c:v>
                </c:pt>
                <c:pt idx="56">
                  <c:v>2.282</c:v>
                </c:pt>
                <c:pt idx="57">
                  <c:v>2.746</c:v>
                </c:pt>
                <c:pt idx="58">
                  <c:v>2.093</c:v>
                </c:pt>
                <c:pt idx="59">
                  <c:v>2.2599999999999998</c:v>
                </c:pt>
                <c:pt idx="60">
                  <c:v>2.2429999999999999</c:v>
                </c:pt>
                <c:pt idx="61">
                  <c:v>4.1439999999999975</c:v>
                </c:pt>
                <c:pt idx="62">
                  <c:v>2.3719999999999977</c:v>
                </c:pt>
                <c:pt idx="63">
                  <c:v>2.3989999999999987</c:v>
                </c:pt>
                <c:pt idx="64">
                  <c:v>3.86</c:v>
                </c:pt>
                <c:pt idx="65">
                  <c:v>2.327</c:v>
                </c:pt>
                <c:pt idx="66">
                  <c:v>-1.351</c:v>
                </c:pt>
                <c:pt idx="67">
                  <c:v>2.621</c:v>
                </c:pt>
                <c:pt idx="68">
                  <c:v>2.6680000000000001</c:v>
                </c:pt>
                <c:pt idx="69">
                  <c:v>2.4709999999999988</c:v>
                </c:pt>
                <c:pt idx="70">
                  <c:v>1.137</c:v>
                </c:pt>
                <c:pt idx="71">
                  <c:v>0.56100000000000005</c:v>
                </c:pt>
                <c:pt idx="72">
                  <c:v>0.62900000000000189</c:v>
                </c:pt>
                <c:pt idx="73">
                  <c:v>0.53500000000000003</c:v>
                </c:pt>
                <c:pt idx="74">
                  <c:v>2.3199999999999967</c:v>
                </c:pt>
                <c:pt idx="75">
                  <c:v>0.38900000000000096</c:v>
                </c:pt>
                <c:pt idx="76">
                  <c:v>-7.1000000000000021E-2</c:v>
                </c:pt>
                <c:pt idx="77">
                  <c:v>1.153</c:v>
                </c:pt>
                <c:pt idx="78">
                  <c:v>0.38900000000000096</c:v>
                </c:pt>
                <c:pt idx="79">
                  <c:v>1.514</c:v>
                </c:pt>
                <c:pt idx="80">
                  <c:v>3.448</c:v>
                </c:pt>
                <c:pt idx="81">
                  <c:v>1.4239999999999933</c:v>
                </c:pt>
                <c:pt idx="82">
                  <c:v>1.7280000000000004</c:v>
                </c:pt>
                <c:pt idx="83">
                  <c:v>1.4309999999999954</c:v>
                </c:pt>
                <c:pt idx="84">
                  <c:v>1.1830000000000001</c:v>
                </c:pt>
                <c:pt idx="85">
                  <c:v>0.72300000000000064</c:v>
                </c:pt>
                <c:pt idx="86">
                  <c:v>1.222</c:v>
                </c:pt>
                <c:pt idx="87">
                  <c:v>1.42</c:v>
                </c:pt>
                <c:pt idx="88">
                  <c:v>1.845</c:v>
                </c:pt>
                <c:pt idx="89">
                  <c:v>2.1629999999999998</c:v>
                </c:pt>
                <c:pt idx="90">
                  <c:v>0.88100000000000023</c:v>
                </c:pt>
                <c:pt idx="91">
                  <c:v>1.5860000000000001</c:v>
                </c:pt>
                <c:pt idx="92">
                  <c:v>1.331</c:v>
                </c:pt>
                <c:pt idx="93">
                  <c:v>1.0900000000000001</c:v>
                </c:pt>
                <c:pt idx="94">
                  <c:v>1.2429999999999966</c:v>
                </c:pt>
                <c:pt idx="95">
                  <c:v>1.9039999999999957</c:v>
                </c:pt>
                <c:pt idx="96">
                  <c:v>1.643</c:v>
                </c:pt>
                <c:pt idx="97">
                  <c:v>1.179</c:v>
                </c:pt>
                <c:pt idx="98">
                  <c:v>1.8080000000000001</c:v>
                </c:pt>
                <c:pt idx="99">
                  <c:v>1.7049999999999963</c:v>
                </c:pt>
                <c:pt idx="100">
                  <c:v>0.87000000000000166</c:v>
                </c:pt>
                <c:pt idx="101">
                  <c:v>1.8149999999999966</c:v>
                </c:pt>
                <c:pt idx="102">
                  <c:v>2.5070000000000001</c:v>
                </c:pt>
                <c:pt idx="103">
                  <c:v>0.65400000000000214</c:v>
                </c:pt>
                <c:pt idx="104">
                  <c:v>3.3289999999999997</c:v>
                </c:pt>
                <c:pt idx="105">
                  <c:v>1.145</c:v>
                </c:pt>
                <c:pt idx="106">
                  <c:v>1.9480000000000028</c:v>
                </c:pt>
                <c:pt idx="107">
                  <c:v>0.16500000000000006</c:v>
                </c:pt>
                <c:pt idx="108">
                  <c:v>1.107</c:v>
                </c:pt>
                <c:pt idx="109">
                  <c:v>2.0749999999999997</c:v>
                </c:pt>
                <c:pt idx="110">
                  <c:v>1.02</c:v>
                </c:pt>
                <c:pt idx="111">
                  <c:v>-1.1299999999999963</c:v>
                </c:pt>
                <c:pt idx="112">
                  <c:v>2.165</c:v>
                </c:pt>
                <c:pt idx="113">
                  <c:v>1.6990000000000001</c:v>
                </c:pt>
                <c:pt idx="114">
                  <c:v>3.0179999999999998</c:v>
                </c:pt>
                <c:pt idx="115">
                  <c:v>2.4430000000000001</c:v>
                </c:pt>
                <c:pt idx="116">
                  <c:v>0.83000000000000063</c:v>
                </c:pt>
                <c:pt idx="117">
                  <c:v>3.1759999999999997</c:v>
                </c:pt>
                <c:pt idx="118">
                  <c:v>2.0830000000000002</c:v>
                </c:pt>
                <c:pt idx="119">
                  <c:v>10.653</c:v>
                </c:pt>
                <c:pt idx="120">
                  <c:v>2.1149999999999998</c:v>
                </c:pt>
                <c:pt idx="121">
                  <c:v>3.2589999999999999</c:v>
                </c:pt>
                <c:pt idx="122">
                  <c:v>1.236</c:v>
                </c:pt>
                <c:pt idx="123">
                  <c:v>2.8159999999999967</c:v>
                </c:pt>
                <c:pt idx="124">
                  <c:v>2.86</c:v>
                </c:pt>
                <c:pt idx="125">
                  <c:v>9.1000000000000025E-2</c:v>
                </c:pt>
                <c:pt idx="126">
                  <c:v>-0.36900000000000038</c:v>
                </c:pt>
                <c:pt idx="127">
                  <c:v>-0.47100000000000031</c:v>
                </c:pt>
                <c:pt idx="128">
                  <c:v>-0.6360000000000019</c:v>
                </c:pt>
                <c:pt idx="129">
                  <c:v>0.41900000000000032</c:v>
                </c:pt>
                <c:pt idx="130">
                  <c:v>-0.20800000000000021</c:v>
                </c:pt>
                <c:pt idx="131">
                  <c:v>-8.4000000000000172E-2</c:v>
                </c:pt>
                <c:pt idx="132">
                  <c:v>-1.002</c:v>
                </c:pt>
                <c:pt idx="133">
                  <c:v>-0.41500000000000031</c:v>
                </c:pt>
                <c:pt idx="134">
                  <c:v>-0.39500000000000107</c:v>
                </c:pt>
                <c:pt idx="135">
                  <c:v>9.6000000000000058E-2</c:v>
                </c:pt>
                <c:pt idx="136">
                  <c:v>-0.65100000000000213</c:v>
                </c:pt>
                <c:pt idx="137">
                  <c:v>0.50600000000000001</c:v>
                </c:pt>
                <c:pt idx="138">
                  <c:v>0.19300000000000006</c:v>
                </c:pt>
                <c:pt idx="139">
                  <c:v>0.23500000000000001</c:v>
                </c:pt>
                <c:pt idx="140">
                  <c:v>-0.11000000000000003</c:v>
                </c:pt>
                <c:pt idx="141">
                  <c:v>0.62900000000000189</c:v>
                </c:pt>
                <c:pt idx="142">
                  <c:v>0.38300000000000095</c:v>
                </c:pt>
                <c:pt idx="143">
                  <c:v>2.149</c:v>
                </c:pt>
                <c:pt idx="144">
                  <c:v>1.833</c:v>
                </c:pt>
                <c:pt idx="145">
                  <c:v>6.8000000000000033E-2</c:v>
                </c:pt>
                <c:pt idx="146">
                  <c:v>-0.45700000000000002</c:v>
                </c:pt>
                <c:pt idx="147">
                  <c:v>-0.96500000000000064</c:v>
                </c:pt>
                <c:pt idx="148">
                  <c:v>0.92700000000000005</c:v>
                </c:pt>
                <c:pt idx="149">
                  <c:v>0.49400000000000038</c:v>
                </c:pt>
                <c:pt idx="150">
                  <c:v>0.53700000000000003</c:v>
                </c:pt>
                <c:pt idx="151">
                  <c:v>0.53600000000000003</c:v>
                </c:pt>
                <c:pt idx="152">
                  <c:v>0.37300000000000083</c:v>
                </c:pt>
                <c:pt idx="153">
                  <c:v>1.661</c:v>
                </c:pt>
                <c:pt idx="154">
                  <c:v>-0.11500000000000003</c:v>
                </c:pt>
                <c:pt idx="155">
                  <c:v>-0.15000000000000024</c:v>
                </c:pt>
                <c:pt idx="156">
                  <c:v>0.23200000000000001</c:v>
                </c:pt>
                <c:pt idx="157">
                  <c:v>0.21500000000000041</c:v>
                </c:pt>
                <c:pt idx="158">
                  <c:v>5.1000000000000004E-2</c:v>
                </c:pt>
                <c:pt idx="159">
                  <c:v>0.48900000000000032</c:v>
                </c:pt>
                <c:pt idx="160">
                  <c:v>0.36600000000000038</c:v>
                </c:pt>
                <c:pt idx="161">
                  <c:v>2.9000000000000015E-2</c:v>
                </c:pt>
                <c:pt idx="162">
                  <c:v>0.34900000000000037</c:v>
                </c:pt>
                <c:pt idx="163">
                  <c:v>0.83800000000000063</c:v>
                </c:pt>
                <c:pt idx="164">
                  <c:v>0</c:v>
                </c:pt>
                <c:pt idx="165">
                  <c:v>0.23600000000000004</c:v>
                </c:pt>
                <c:pt idx="166">
                  <c:v>1.0209999999999964</c:v>
                </c:pt>
                <c:pt idx="167">
                  <c:v>7.9000000000000223E-2</c:v>
                </c:pt>
                <c:pt idx="168">
                  <c:v>0.23800000000000004</c:v>
                </c:pt>
                <c:pt idx="169">
                  <c:v>0.37400000000000083</c:v>
                </c:pt>
                <c:pt idx="170">
                  <c:v>0.53500000000000003</c:v>
                </c:pt>
                <c:pt idx="171">
                  <c:v>0.52500000000000002</c:v>
                </c:pt>
                <c:pt idx="172">
                  <c:v>-8.6000000000000063E-2</c:v>
                </c:pt>
                <c:pt idx="173">
                  <c:v>0.83200000000000063</c:v>
                </c:pt>
                <c:pt idx="174">
                  <c:v>1.161</c:v>
                </c:pt>
                <c:pt idx="175">
                  <c:v>0.27600000000000002</c:v>
                </c:pt>
                <c:pt idx="176">
                  <c:v>0.40900000000000031</c:v>
                </c:pt>
                <c:pt idx="177">
                  <c:v>0.40900000000000031</c:v>
                </c:pt>
                <c:pt idx="178">
                  <c:v>1.123</c:v>
                </c:pt>
                <c:pt idx="179">
                  <c:v>0.84300000000000064</c:v>
                </c:pt>
                <c:pt idx="180">
                  <c:v>2.4699999999999998</c:v>
                </c:pt>
                <c:pt idx="181">
                  <c:v>1.1659999999999964</c:v>
                </c:pt>
                <c:pt idx="182">
                  <c:v>1.218</c:v>
                </c:pt>
                <c:pt idx="183">
                  <c:v>1.2069999999999959</c:v>
                </c:pt>
                <c:pt idx="184">
                  <c:v>0.25900000000000001</c:v>
                </c:pt>
                <c:pt idx="185">
                  <c:v>1.1160000000000001</c:v>
                </c:pt>
                <c:pt idx="186">
                  <c:v>1.482</c:v>
                </c:pt>
                <c:pt idx="187">
                  <c:v>2.0000000000000032E-2</c:v>
                </c:pt>
                <c:pt idx="188">
                  <c:v>-0.28100000000000008</c:v>
                </c:pt>
                <c:pt idx="189">
                  <c:v>1.4019999999999926</c:v>
                </c:pt>
                <c:pt idx="190">
                  <c:v>0.35600000000000032</c:v>
                </c:pt>
                <c:pt idx="191">
                  <c:v>0.50600000000000001</c:v>
                </c:pt>
                <c:pt idx="192">
                  <c:v>1.589</c:v>
                </c:pt>
                <c:pt idx="193">
                  <c:v>0.46100000000000002</c:v>
                </c:pt>
                <c:pt idx="194">
                  <c:v>0.39200000000000107</c:v>
                </c:pt>
                <c:pt idx="195">
                  <c:v>1.153</c:v>
                </c:pt>
                <c:pt idx="196">
                  <c:v>1.4749999999999961</c:v>
                </c:pt>
                <c:pt idx="197">
                  <c:v>0.43000000000000038</c:v>
                </c:pt>
                <c:pt idx="198">
                  <c:v>1.2729999999999964</c:v>
                </c:pt>
                <c:pt idx="199">
                  <c:v>1.032</c:v>
                </c:pt>
                <c:pt idx="200">
                  <c:v>0.10400000000000002</c:v>
                </c:pt>
                <c:pt idx="201">
                  <c:v>0.38200000000000095</c:v>
                </c:pt>
                <c:pt idx="202">
                  <c:v>1.5509999999999966</c:v>
                </c:pt>
                <c:pt idx="203">
                  <c:v>-7.0000000000000034E-2</c:v>
                </c:pt>
                <c:pt idx="204">
                  <c:v>1.1879999999999966</c:v>
                </c:pt>
                <c:pt idx="205">
                  <c:v>2.0609999999999999</c:v>
                </c:pt>
                <c:pt idx="206">
                  <c:v>1.3900000000000001</c:v>
                </c:pt>
                <c:pt idx="207">
                  <c:v>0.44300000000000012</c:v>
                </c:pt>
                <c:pt idx="208">
                  <c:v>2.4649999999999999</c:v>
                </c:pt>
                <c:pt idx="209">
                  <c:v>1.9949999999999997</c:v>
                </c:pt>
                <c:pt idx="210">
                  <c:v>0.98499999999999999</c:v>
                </c:pt>
                <c:pt idx="211">
                  <c:v>1.302</c:v>
                </c:pt>
                <c:pt idx="212">
                  <c:v>1.6439999999999964</c:v>
                </c:pt>
                <c:pt idx="213">
                  <c:v>1.1279999999999963</c:v>
                </c:pt>
                <c:pt idx="214">
                  <c:v>0.97500000000000064</c:v>
                </c:pt>
                <c:pt idx="215">
                  <c:v>1.7680000000000005</c:v>
                </c:pt>
                <c:pt idx="216">
                  <c:v>0.98</c:v>
                </c:pt>
                <c:pt idx="217">
                  <c:v>1.002</c:v>
                </c:pt>
                <c:pt idx="218">
                  <c:v>1.456</c:v>
                </c:pt>
                <c:pt idx="219">
                  <c:v>1.0620000000000001</c:v>
                </c:pt>
                <c:pt idx="220">
                  <c:v>0.41200000000000031</c:v>
                </c:pt>
                <c:pt idx="221">
                  <c:v>2.7109999999999999</c:v>
                </c:pt>
                <c:pt idx="222">
                  <c:v>-6.3000000000000014E-2</c:v>
                </c:pt>
                <c:pt idx="223">
                  <c:v>1.798999999999997</c:v>
                </c:pt>
                <c:pt idx="224">
                  <c:v>1.159</c:v>
                </c:pt>
                <c:pt idx="225">
                  <c:v>0.96000000000000063</c:v>
                </c:pt>
                <c:pt idx="226">
                  <c:v>0.28000000000000008</c:v>
                </c:pt>
                <c:pt idx="227">
                  <c:v>1.663</c:v>
                </c:pt>
                <c:pt idx="228">
                  <c:v>0.96000000000000063</c:v>
                </c:pt>
                <c:pt idx="229">
                  <c:v>0.254</c:v>
                </c:pt>
                <c:pt idx="230">
                  <c:v>0.95700000000000063</c:v>
                </c:pt>
                <c:pt idx="231">
                  <c:v>3.6000000000000046E-2</c:v>
                </c:pt>
                <c:pt idx="232">
                  <c:v>-0.33800000000000108</c:v>
                </c:pt>
                <c:pt idx="233">
                  <c:v>0.96100000000000063</c:v>
                </c:pt>
                <c:pt idx="234">
                  <c:v>1.3140000000000001</c:v>
                </c:pt>
                <c:pt idx="235">
                  <c:v>1.042</c:v>
                </c:pt>
                <c:pt idx="236">
                  <c:v>1.0669999999999966</c:v>
                </c:pt>
                <c:pt idx="237">
                  <c:v>0.91700000000000004</c:v>
                </c:pt>
                <c:pt idx="238">
                  <c:v>2.1800000000000002</c:v>
                </c:pt>
                <c:pt idx="239">
                  <c:v>0.62000000000000166</c:v>
                </c:pt>
                <c:pt idx="240">
                  <c:v>1.546</c:v>
                </c:pt>
                <c:pt idx="241">
                  <c:v>2.3709999999999987</c:v>
                </c:pt>
                <c:pt idx="242">
                  <c:v>2.4569999999999967</c:v>
                </c:pt>
                <c:pt idx="243">
                  <c:v>2.5430000000000001</c:v>
                </c:pt>
                <c:pt idx="244">
                  <c:v>1.2969999999999966</c:v>
                </c:pt>
                <c:pt idx="245">
                  <c:v>1.3</c:v>
                </c:pt>
              </c:numCache>
            </c:numRef>
          </c:yVal>
        </c:ser>
        <c:axId val="79524608"/>
        <c:axId val="79526528"/>
      </c:scatterChart>
      <c:valAx>
        <c:axId val="795246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 smtClean="0"/>
                  <a:t>Births</a:t>
                </a:r>
                <a:r>
                  <a:rPr lang="en-US" sz="2400" baseline="0" dirty="0" smtClean="0"/>
                  <a:t> per woman</a:t>
                </a:r>
                <a:endParaRPr lang="en-US" sz="2400" dirty="0"/>
              </a:p>
            </c:rich>
          </c:tx>
          <c:layout>
            <c:manualLayout>
              <c:xMode val="edge"/>
              <c:yMode val="edge"/>
              <c:x val="0.47836103175917438"/>
              <c:y val="0.75002082767765554"/>
            </c:manualLayout>
          </c:layout>
        </c:title>
        <c:numFmt formatCode="General" sourceLinked="1"/>
        <c:tickLblPos val="nextTo"/>
        <c:crossAx val="79526528"/>
        <c:crosses val="autoZero"/>
        <c:crossBetween val="midCat"/>
      </c:valAx>
      <c:valAx>
        <c:axId val="79526528"/>
        <c:scaling>
          <c:orientation val="minMax"/>
          <c:max val="4"/>
          <c:min val="-2"/>
        </c:scaling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Growth rate (%)</a:t>
                </a:r>
                <a:endParaRPr lang="en-US" sz="2400" dirty="0"/>
              </a:p>
            </c:rich>
          </c:tx>
          <c:layout/>
        </c:title>
        <c:numFmt formatCode="#,##0" sourceLinked="0"/>
        <c:tickLblPos val="nextTo"/>
        <c:crossAx val="79524608"/>
        <c:crosses val="autoZero"/>
        <c:crossBetween val="midCat"/>
        <c:majorUnit val="1"/>
      </c:valAx>
      <c:spPr>
        <a:ln>
          <a:solidFill>
            <a:schemeClr val="tx1"/>
          </a:solidFill>
        </a:ln>
      </c:spPr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Population by age (&lt;25,&gt;25)</a:t>
            </a:r>
          </a:p>
        </c:rich>
      </c:tx>
      <c:layout>
        <c:manualLayout>
          <c:xMode val="edge"/>
          <c:yMode val="edge"/>
          <c:x val="0.11074603828042492"/>
          <c:y val="1.715298311780562E-2"/>
        </c:manualLayout>
      </c:layout>
    </c:title>
    <c:plotArea>
      <c:layout>
        <c:manualLayout>
          <c:layoutTarget val="inner"/>
          <c:xMode val="edge"/>
          <c:yMode val="edge"/>
          <c:x val="0.16389084176977881"/>
          <c:y val="0.16200321927722441"/>
          <c:w val="0.66922044900637701"/>
          <c:h val="0.58578740157480313"/>
        </c:manualLayout>
      </c:layout>
      <c:barChart>
        <c:barDir val="col"/>
        <c:grouping val="stacked"/>
        <c:ser>
          <c:idx val="0"/>
          <c:order val="0"/>
          <c:cat>
            <c:strRef>
              <c:f>'Age distr'!$AE$17:$AM$17</c:f>
              <c:strCache>
                <c:ptCount val="9"/>
                <c:pt idx="0">
                  <c:v>Ethiopia</c:v>
                </c:pt>
                <c:pt idx="1">
                  <c:v>Ghana</c:v>
                </c:pt>
                <c:pt idx="2">
                  <c:v>Kenya</c:v>
                </c:pt>
                <c:pt idx="3">
                  <c:v>Mali</c:v>
                </c:pt>
                <c:pt idx="4">
                  <c:v>Nigeria</c:v>
                </c:pt>
                <c:pt idx="5">
                  <c:v>Tanzania</c:v>
                </c:pt>
                <c:pt idx="6">
                  <c:v>Uganda</c:v>
                </c:pt>
                <c:pt idx="7">
                  <c:v>SS Africa</c:v>
                </c:pt>
                <c:pt idx="8">
                  <c:v>Pakistan</c:v>
                </c:pt>
              </c:strCache>
            </c:strRef>
          </c:cat>
          <c:val>
            <c:numRef>
              <c:f>'Age distr'!$AE$41:$AM$41</c:f>
              <c:numCache>
                <c:formatCode>0.0</c:formatCode>
                <c:ptCount val="9"/>
                <c:pt idx="0">
                  <c:v>63.776803192200823</c:v>
                </c:pt>
                <c:pt idx="1">
                  <c:v>58.434291554737392</c:v>
                </c:pt>
                <c:pt idx="2">
                  <c:v>63.560985637338504</c:v>
                </c:pt>
                <c:pt idx="3">
                  <c:v>64.994718948377539</c:v>
                </c:pt>
                <c:pt idx="4">
                  <c:v>62.395790943015349</c:v>
                </c:pt>
                <c:pt idx="5">
                  <c:v>64.512798556060545</c:v>
                </c:pt>
                <c:pt idx="6">
                  <c:v>69.187942489007966</c:v>
                </c:pt>
                <c:pt idx="7">
                  <c:v>62.619350709879967</c:v>
                </c:pt>
                <c:pt idx="8">
                  <c:v>57.528443605608125</c:v>
                </c:pt>
              </c:numCache>
            </c:numRef>
          </c:val>
        </c:ser>
        <c:ser>
          <c:idx val="1"/>
          <c:order val="1"/>
          <c:cat>
            <c:strRef>
              <c:f>'Age distr'!$AE$17:$AM$17</c:f>
              <c:strCache>
                <c:ptCount val="9"/>
                <c:pt idx="0">
                  <c:v>Ethiopia</c:v>
                </c:pt>
                <c:pt idx="1">
                  <c:v>Ghana</c:v>
                </c:pt>
                <c:pt idx="2">
                  <c:v>Kenya</c:v>
                </c:pt>
                <c:pt idx="3">
                  <c:v>Mali</c:v>
                </c:pt>
                <c:pt idx="4">
                  <c:v>Nigeria</c:v>
                </c:pt>
                <c:pt idx="5">
                  <c:v>Tanzania</c:v>
                </c:pt>
                <c:pt idx="6">
                  <c:v>Uganda</c:v>
                </c:pt>
                <c:pt idx="7">
                  <c:v>SS Africa</c:v>
                </c:pt>
                <c:pt idx="8">
                  <c:v>Pakistan</c:v>
                </c:pt>
              </c:strCache>
            </c:strRef>
          </c:cat>
          <c:val>
            <c:numRef>
              <c:f>'Age distr'!$AE$42:$AM$42</c:f>
              <c:numCache>
                <c:formatCode>0.0</c:formatCode>
                <c:ptCount val="9"/>
                <c:pt idx="0">
                  <c:v>36.223196807799212</c:v>
                </c:pt>
                <c:pt idx="1">
                  <c:v>41.565708445262374</c:v>
                </c:pt>
                <c:pt idx="2">
                  <c:v>36.439014362661474</c:v>
                </c:pt>
                <c:pt idx="3">
                  <c:v>35.005281051622589</c:v>
                </c:pt>
                <c:pt idx="4">
                  <c:v>37.60420905698475</c:v>
                </c:pt>
                <c:pt idx="5">
                  <c:v>35.487201443939</c:v>
                </c:pt>
                <c:pt idx="6">
                  <c:v>30.812057510992048</c:v>
                </c:pt>
                <c:pt idx="7">
                  <c:v>37.380649290120175</c:v>
                </c:pt>
                <c:pt idx="8">
                  <c:v>42.471556394391861</c:v>
                </c:pt>
              </c:numCache>
            </c:numRef>
          </c:val>
        </c:ser>
        <c:overlap val="100"/>
        <c:axId val="79564160"/>
        <c:axId val="79590528"/>
      </c:barChart>
      <c:catAx>
        <c:axId val="79564160"/>
        <c:scaling>
          <c:orientation val="minMax"/>
        </c:scaling>
        <c:axPos val="b"/>
        <c:numFmt formatCode="General" sourceLinked="1"/>
        <c:tickLblPos val="nextTo"/>
        <c:crossAx val="79590528"/>
        <c:crosses val="autoZero"/>
        <c:auto val="1"/>
        <c:lblAlgn val="ctr"/>
        <c:lblOffset val="100"/>
      </c:catAx>
      <c:valAx>
        <c:axId val="79590528"/>
        <c:scaling>
          <c:orientation val="minMax"/>
          <c:max val="10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population</a:t>
                </a:r>
              </a:p>
            </c:rich>
          </c:tx>
          <c:layout/>
        </c:title>
        <c:numFmt formatCode="0" sourceLinked="0"/>
        <c:tickLblPos val="nextTo"/>
        <c:crossAx val="79564160"/>
        <c:crosses val="autoZero"/>
        <c:crossBetween val="between"/>
        <c:majorUnit val="20"/>
      </c:valAx>
    </c:plotArea>
    <c:plotVisOnly val="1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800"/>
            </a:pPr>
            <a:r>
              <a:rPr lang="en-US" sz="2800" dirty="0" smtClean="0"/>
              <a:t>Youth (15-25) by country</a:t>
            </a:r>
            <a:endParaRPr lang="en-US" sz="28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4976618547681575"/>
          <c:y val="0.13936351706036745"/>
          <c:w val="0.59679636920384949"/>
          <c:h val="0.74465660542432277"/>
        </c:manualLayout>
      </c:layout>
      <c:scatterChart>
        <c:scatterStyle val="lineMarker"/>
        <c:ser>
          <c:idx val="0"/>
          <c:order val="0"/>
          <c:tx>
            <c:strRef>
              <c:f>Fig!$N$1</c:f>
              <c:strCache>
                <c:ptCount val="1"/>
                <c:pt idx="0">
                  <c:v>Nigeria</c:v>
                </c:pt>
              </c:strCache>
            </c:strRef>
          </c:tx>
          <c:marker>
            <c:symbol val="none"/>
          </c:marker>
          <c:xVal>
            <c:numRef>
              <c:f>Fig!$M$2:$M$22</c:f>
              <c:numCache>
                <c:formatCode>General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xVal>
          <c:yVal>
            <c:numRef>
              <c:f>Fig!$N$2:$N$22</c:f>
              <c:numCache>
                <c:formatCode>General</c:formatCode>
                <c:ptCount val="21"/>
                <c:pt idx="0">
                  <c:v>1</c:v>
                </c:pt>
                <c:pt idx="1">
                  <c:v>1.1018649418324948</c:v>
                </c:pt>
                <c:pt idx="2">
                  <c:v>1.2261438789806904</c:v>
                </c:pt>
                <c:pt idx="3">
                  <c:v>1.3512473093359461</c:v>
                </c:pt>
                <c:pt idx="4">
                  <c:v>1.4716410153767279</c:v>
                </c:pt>
                <c:pt idx="5">
                  <c:v>1.6466064800671394</c:v>
                </c:pt>
                <c:pt idx="6">
                  <c:v>1.9197943683040641</c:v>
                </c:pt>
                <c:pt idx="7">
                  <c:v>2.1594880276422939</c:v>
                </c:pt>
                <c:pt idx="8">
                  <c:v>2.5256441967687424</c:v>
                </c:pt>
                <c:pt idx="9">
                  <c:v>2.9986843223389199</c:v>
                </c:pt>
                <c:pt idx="10">
                  <c:v>3.4758014052903792</c:v>
                </c:pt>
                <c:pt idx="11">
                  <c:v>3.8842276696830198</c:v>
                </c:pt>
                <c:pt idx="12">
                  <c:v>4.2981113206288342</c:v>
                </c:pt>
                <c:pt idx="13">
                  <c:v>4.8701237793251684</c:v>
                </c:pt>
                <c:pt idx="14">
                  <c:v>5.6710935069404211</c:v>
                </c:pt>
                <c:pt idx="15">
                  <c:v>6.6463969155245666</c:v>
                </c:pt>
                <c:pt idx="16">
                  <c:v>7.7461733753305184</c:v>
                </c:pt>
                <c:pt idx="17">
                  <c:v>8.8106847015777046</c:v>
                </c:pt>
                <c:pt idx="18">
                  <c:v>9.8096346315238812</c:v>
                </c:pt>
                <c:pt idx="19">
                  <c:v>10.906308356245679</c:v>
                </c:pt>
                <c:pt idx="20">
                  <c:v>12.110353289018569</c:v>
                </c:pt>
              </c:numCache>
            </c:numRef>
          </c:yVal>
        </c:ser>
        <c:ser>
          <c:idx val="1"/>
          <c:order val="1"/>
          <c:tx>
            <c:strRef>
              <c:f>Fig!$O$1</c:f>
              <c:strCache>
                <c:ptCount val="1"/>
                <c:pt idx="0">
                  <c:v>China</c:v>
                </c:pt>
              </c:strCache>
            </c:strRef>
          </c:tx>
          <c:marker>
            <c:symbol val="none"/>
          </c:marker>
          <c:xVal>
            <c:numRef>
              <c:f>Fig!$M$2:$M$22</c:f>
              <c:numCache>
                <c:formatCode>General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xVal>
          <c:yVal>
            <c:numRef>
              <c:f>Fig!$O$2:$O$22</c:f>
              <c:numCache>
                <c:formatCode>General</c:formatCode>
                <c:ptCount val="21"/>
                <c:pt idx="0">
                  <c:v>1</c:v>
                </c:pt>
                <c:pt idx="1">
                  <c:v>1.061401847293389</c:v>
                </c:pt>
                <c:pt idx="2">
                  <c:v>1.0855527000424738</c:v>
                </c:pt>
                <c:pt idx="3">
                  <c:v>1.220975416236965</c:v>
                </c:pt>
                <c:pt idx="4">
                  <c:v>1.6064137550566691</c:v>
                </c:pt>
                <c:pt idx="5">
                  <c:v>1.8194935145421158</c:v>
                </c:pt>
                <c:pt idx="6">
                  <c:v>2.0033096267487207</c:v>
                </c:pt>
                <c:pt idx="7">
                  <c:v>2.4023146893653875</c:v>
                </c:pt>
                <c:pt idx="8">
                  <c:v>2.5464277580805956</c:v>
                </c:pt>
                <c:pt idx="9">
                  <c:v>2.2431571227255045</c:v>
                </c:pt>
                <c:pt idx="10">
                  <c:v>2.0902515735679956</c:v>
                </c:pt>
                <c:pt idx="11">
                  <c:v>2.4808190276022657</c:v>
                </c:pt>
                <c:pt idx="12">
                  <c:v>2.4959535056660962</c:v>
                </c:pt>
                <c:pt idx="13">
                  <c:v>1.9621042250677665</c:v>
                </c:pt>
                <c:pt idx="14">
                  <c:v>1.6481853010987606</c:v>
                </c:pt>
                <c:pt idx="15">
                  <c:v>1.6720019095201235</c:v>
                </c:pt>
                <c:pt idx="16">
                  <c:v>1.8036711051888639</c:v>
                </c:pt>
                <c:pt idx="17">
                  <c:v>1.80020283602603</c:v>
                </c:pt>
                <c:pt idx="18">
                  <c:v>1.6399743893011478</c:v>
                </c:pt>
                <c:pt idx="19">
                  <c:v>1.4916598261119647</c:v>
                </c:pt>
                <c:pt idx="20">
                  <c:v>1.4321590604049876</c:v>
                </c:pt>
              </c:numCache>
            </c:numRef>
          </c:yVal>
        </c:ser>
        <c:ser>
          <c:idx val="2"/>
          <c:order val="2"/>
          <c:tx>
            <c:strRef>
              <c:f>Fig!$P$1</c:f>
              <c:strCache>
                <c:ptCount val="1"/>
                <c:pt idx="0">
                  <c:v>India</c:v>
                </c:pt>
              </c:strCache>
            </c:strRef>
          </c:tx>
          <c:marker>
            <c:symbol val="none"/>
          </c:marker>
          <c:xVal>
            <c:numRef>
              <c:f>Fig!$M$2:$M$22</c:f>
              <c:numCache>
                <c:formatCode>General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xVal>
          <c:yVal>
            <c:numRef>
              <c:f>Fig!$P$2:$P$22</c:f>
              <c:numCache>
                <c:formatCode>General</c:formatCode>
                <c:ptCount val="21"/>
                <c:pt idx="0">
                  <c:v>1</c:v>
                </c:pt>
                <c:pt idx="1">
                  <c:v>1.0586860645857668</c:v>
                </c:pt>
                <c:pt idx="2">
                  <c:v>1.1051264073141962</c:v>
                </c:pt>
                <c:pt idx="3">
                  <c:v>1.1748201384943266</c:v>
                </c:pt>
                <c:pt idx="4">
                  <c:v>1.4010919330138216</c:v>
                </c:pt>
                <c:pt idx="5">
                  <c:v>1.683042098407608</c:v>
                </c:pt>
                <c:pt idx="6">
                  <c:v>1.8864724622316718</c:v>
                </c:pt>
                <c:pt idx="7">
                  <c:v>2.0947846331948377</c:v>
                </c:pt>
                <c:pt idx="8">
                  <c:v>2.2951915902046989</c:v>
                </c:pt>
                <c:pt idx="9">
                  <c:v>2.5243900427399195</c:v>
                </c:pt>
                <c:pt idx="10">
                  <c:v>2.7799170545790299</c:v>
                </c:pt>
                <c:pt idx="11">
                  <c:v>2.9992879151199325</c:v>
                </c:pt>
                <c:pt idx="12">
                  <c:v>3.1430653027492217</c:v>
                </c:pt>
                <c:pt idx="13">
                  <c:v>3.2179400212891269</c:v>
                </c:pt>
                <c:pt idx="14">
                  <c:v>3.2780724735505937</c:v>
                </c:pt>
                <c:pt idx="15">
                  <c:v>3.2736524806762435</c:v>
                </c:pt>
                <c:pt idx="16">
                  <c:v>3.2570927230329487</c:v>
                </c:pt>
                <c:pt idx="17">
                  <c:v>3.2516342930548827</c:v>
                </c:pt>
                <c:pt idx="18">
                  <c:v>3.2070675011015002</c:v>
                </c:pt>
                <c:pt idx="19">
                  <c:v>3.1512669934461375</c:v>
                </c:pt>
                <c:pt idx="20">
                  <c:v>3.0748016148733064</c:v>
                </c:pt>
              </c:numCache>
            </c:numRef>
          </c:yVal>
        </c:ser>
        <c:ser>
          <c:idx val="3"/>
          <c:order val="3"/>
          <c:tx>
            <c:strRef>
              <c:f>Fig!$Q$1</c:f>
              <c:strCache>
                <c:ptCount val="1"/>
                <c:pt idx="0">
                  <c:v>Pakistan</c:v>
                </c:pt>
              </c:strCache>
            </c:strRef>
          </c:tx>
          <c:marker>
            <c:symbol val="none"/>
          </c:marker>
          <c:xVal>
            <c:numRef>
              <c:f>Fig!$M$2:$M$22</c:f>
              <c:numCache>
                <c:formatCode>General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xVal>
          <c:yVal>
            <c:numRef>
              <c:f>Fig!$Q$2:$Q$22</c:f>
              <c:numCache>
                <c:formatCode>General</c:formatCode>
                <c:ptCount val="21"/>
                <c:pt idx="0">
                  <c:v>1</c:v>
                </c:pt>
                <c:pt idx="1">
                  <c:v>1.1107943781242142</c:v>
                </c:pt>
                <c:pt idx="2">
                  <c:v>1.2501175503868904</c:v>
                </c:pt>
                <c:pt idx="3">
                  <c:v>1.3424334071351938</c:v>
                </c:pt>
                <c:pt idx="4">
                  <c:v>1.4452675983200558</c:v>
                </c:pt>
                <c:pt idx="5">
                  <c:v>1.7283473328616101</c:v>
                </c:pt>
                <c:pt idx="6">
                  <c:v>2.1570962486590166</c:v>
                </c:pt>
                <c:pt idx="7">
                  <c:v>2.5869921366780027</c:v>
                </c:pt>
                <c:pt idx="8">
                  <c:v>2.9475255928876347</c:v>
                </c:pt>
                <c:pt idx="9">
                  <c:v>3.3742419141311522</c:v>
                </c:pt>
                <c:pt idx="10">
                  <c:v>4.0584583495012669</c:v>
                </c:pt>
                <c:pt idx="11">
                  <c:v>4.7684820878318233</c:v>
                </c:pt>
                <c:pt idx="12">
                  <c:v>5.3169766154618694</c:v>
                </c:pt>
                <c:pt idx="13">
                  <c:v>5.6090944625778905</c:v>
                </c:pt>
                <c:pt idx="14">
                  <c:v>5.5825045365319124</c:v>
                </c:pt>
                <c:pt idx="15">
                  <c:v>5.6604290303804916</c:v>
                </c:pt>
                <c:pt idx="16">
                  <c:v>5.8974327223756555</c:v>
                </c:pt>
                <c:pt idx="17">
                  <c:v>5.9637717981785414</c:v>
                </c:pt>
                <c:pt idx="18">
                  <c:v>5.9975556937755359</c:v>
                </c:pt>
                <c:pt idx="19">
                  <c:v>5.9177740750039893</c:v>
                </c:pt>
                <c:pt idx="20">
                  <c:v>5.775860799799144</c:v>
                </c:pt>
              </c:numCache>
            </c:numRef>
          </c:yVal>
        </c:ser>
        <c:axId val="79108736"/>
        <c:axId val="79114624"/>
      </c:scatterChart>
      <c:valAx>
        <c:axId val="79108736"/>
        <c:scaling>
          <c:orientation val="minMax"/>
          <c:max val="2060"/>
          <c:min val="1950"/>
        </c:scaling>
        <c:axPos val="b"/>
        <c:numFmt formatCode="General" sourceLinked="1"/>
        <c:tickLblPos val="nextTo"/>
        <c:crossAx val="79114624"/>
        <c:crosses val="autoZero"/>
        <c:crossBetween val="midCat"/>
        <c:majorUnit val="25"/>
      </c:valAx>
      <c:valAx>
        <c:axId val="79114624"/>
        <c:scaling>
          <c:orientation val="minMax"/>
          <c:max val="12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Ratio (1950=1)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crossAx val="79108736"/>
        <c:crosses val="autoZero"/>
        <c:crossBetween val="midCat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Working age population (%)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4208980017301759"/>
          <c:y val="0.17607543514972526"/>
          <c:w val="0.79758441746977893"/>
          <c:h val="0.72199158127021801"/>
        </c:manualLayout>
      </c:layout>
      <c:scatterChart>
        <c:scatterStyle val="lineMarker"/>
        <c:ser>
          <c:idx val="2"/>
          <c:order val="0"/>
          <c:spPr>
            <a:ln w="635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'ESTIMATES 1950-2010'!$AI$20:$AI$40</c:f>
              <c:numCache>
                <c:formatCode>General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xVal>
          <c:yVal>
            <c:numRef>
              <c:f>'ESTIMATES 1950-2010'!$AL$20:$AL$40</c:f>
              <c:numCache>
                <c:formatCode>General</c:formatCode>
                <c:ptCount val="21"/>
                <c:pt idx="0">
                  <c:v>48.558798463652487</c:v>
                </c:pt>
                <c:pt idx="1">
                  <c:v>47.314183835277824</c:v>
                </c:pt>
                <c:pt idx="2">
                  <c:v>46.374107614471505</c:v>
                </c:pt>
                <c:pt idx="3">
                  <c:v>45.035323861051772</c:v>
                </c:pt>
                <c:pt idx="4">
                  <c:v>44.04915214840743</c:v>
                </c:pt>
                <c:pt idx="5">
                  <c:v>44.788295883125279</c:v>
                </c:pt>
                <c:pt idx="6">
                  <c:v>45.946372848515701</c:v>
                </c:pt>
                <c:pt idx="7">
                  <c:v>47.271223785537352</c:v>
                </c:pt>
                <c:pt idx="8">
                  <c:v>48.981850193992386</c:v>
                </c:pt>
                <c:pt idx="9">
                  <c:v>50.661465291021365</c:v>
                </c:pt>
                <c:pt idx="10">
                  <c:v>51.969929542886916</c:v>
                </c:pt>
                <c:pt idx="11">
                  <c:v>53.726179372177576</c:v>
                </c:pt>
                <c:pt idx="12">
                  <c:v>55.797163645200357</c:v>
                </c:pt>
                <c:pt idx="13">
                  <c:v>57.161046313019028</c:v>
                </c:pt>
                <c:pt idx="14">
                  <c:v>57.671720747970113</c:v>
                </c:pt>
                <c:pt idx="15">
                  <c:v>57.984932990205586</c:v>
                </c:pt>
                <c:pt idx="16">
                  <c:v>58.141560631334755</c:v>
                </c:pt>
                <c:pt idx="17">
                  <c:v>57.984355126796672</c:v>
                </c:pt>
                <c:pt idx="18">
                  <c:v>57.780380262385314</c:v>
                </c:pt>
                <c:pt idx="19">
                  <c:v>57.665965749940995</c:v>
                </c:pt>
                <c:pt idx="20">
                  <c:v>57.227294786064405</c:v>
                </c:pt>
              </c:numCache>
            </c:numRef>
          </c:yVal>
        </c:ser>
        <c:ser>
          <c:idx val="3"/>
          <c:order val="1"/>
          <c:spPr>
            <a:ln w="57150">
              <a:solidFill>
                <a:srgbClr val="33CC33"/>
              </a:solidFill>
            </a:ln>
          </c:spPr>
          <c:marker>
            <c:symbol val="none"/>
          </c:marker>
          <c:xVal>
            <c:numRef>
              <c:f>'ESTIMATES 1950-2010'!$AI$20:$AI$40</c:f>
              <c:numCache>
                <c:formatCode>General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xVal>
          <c:yVal>
            <c:numRef>
              <c:f>'ESTIMATES 1950-2010'!$AM$20:$AM$40</c:f>
              <c:numCache>
                <c:formatCode>General</c:formatCode>
                <c:ptCount val="21"/>
                <c:pt idx="0">
                  <c:v>56.453108125823405</c:v>
                </c:pt>
                <c:pt idx="1">
                  <c:v>56.068676191988907</c:v>
                </c:pt>
                <c:pt idx="2">
                  <c:v>55.923256159023552</c:v>
                </c:pt>
                <c:pt idx="3">
                  <c:v>55.090418518888164</c:v>
                </c:pt>
                <c:pt idx="4">
                  <c:v>55.526618886898412</c:v>
                </c:pt>
                <c:pt idx="5">
                  <c:v>56.452254156952179</c:v>
                </c:pt>
                <c:pt idx="6">
                  <c:v>57.536948079440108</c:v>
                </c:pt>
                <c:pt idx="7">
                  <c:v>59.282480840071372</c:v>
                </c:pt>
                <c:pt idx="8">
                  <c:v>59.6204459363884</c:v>
                </c:pt>
                <c:pt idx="9">
                  <c:v>59.861533099432144</c:v>
                </c:pt>
                <c:pt idx="10">
                  <c:v>60.490038269052036</c:v>
                </c:pt>
                <c:pt idx="11">
                  <c:v>61.035795840246898</c:v>
                </c:pt>
                <c:pt idx="12">
                  <c:v>61.541606042654571</c:v>
                </c:pt>
                <c:pt idx="13">
                  <c:v>60.455697958398979</c:v>
                </c:pt>
                <c:pt idx="14">
                  <c:v>58.737701475785798</c:v>
                </c:pt>
                <c:pt idx="15">
                  <c:v>57.012356521117155</c:v>
                </c:pt>
                <c:pt idx="16">
                  <c:v>55.664563503685727</c:v>
                </c:pt>
                <c:pt idx="17">
                  <c:v>54.781566214066622</c:v>
                </c:pt>
                <c:pt idx="18">
                  <c:v>53.934792347533133</c:v>
                </c:pt>
                <c:pt idx="19">
                  <c:v>53.167350154786405</c:v>
                </c:pt>
                <c:pt idx="20">
                  <c:v>52.217297632008176</c:v>
                </c:pt>
              </c:numCache>
            </c:numRef>
          </c:yVal>
        </c:ser>
        <c:axId val="79138176"/>
        <c:axId val="79594624"/>
      </c:scatterChart>
      <c:valAx>
        <c:axId val="79138176"/>
        <c:scaling>
          <c:orientation val="minMax"/>
          <c:max val="2065"/>
          <c:min val="1950"/>
        </c:scaling>
        <c:axPos val="b"/>
        <c:numFmt formatCode="General" sourceLinked="1"/>
        <c:tickLblPos val="nextTo"/>
        <c:crossAx val="79594624"/>
        <c:crosses val="autoZero"/>
        <c:crossBetween val="midCat"/>
        <c:majorUnit val="25"/>
      </c:valAx>
      <c:valAx>
        <c:axId val="79594624"/>
        <c:scaling>
          <c:orientation val="minMax"/>
          <c:max val="70"/>
          <c:min val="3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of population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2.3894038032930445E-3"/>
              <c:y val="0.3440571325000738"/>
            </c:manualLayout>
          </c:layout>
        </c:title>
        <c:numFmt formatCode="General" sourceLinked="1"/>
        <c:tickLblPos val="nextTo"/>
        <c:crossAx val="79138176"/>
        <c:crosses val="autoZero"/>
        <c:crossBetween val="midCat"/>
        <c:majorUnit val="10"/>
      </c:valAx>
    </c:plotArea>
    <c:plotVisOnly val="1"/>
  </c:chart>
  <c:txPr>
    <a:bodyPr/>
    <a:lstStyle/>
    <a:p>
      <a:pPr>
        <a:defRPr sz="2400"/>
      </a:pPr>
      <a:endParaRPr lang="en-US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/>
            </a:pPr>
            <a:r>
              <a:rPr lang="en-US" sz="3200" dirty="0" smtClean="0"/>
              <a:t>Working age population (%)</a:t>
            </a:r>
            <a:r>
              <a:rPr lang="en-US" sz="3200" baseline="0" dirty="0" smtClean="0"/>
              <a:t> </a:t>
            </a:r>
            <a:endParaRPr lang="en-US" sz="3200" dirty="0"/>
          </a:p>
        </c:rich>
      </c:tx>
      <c:layout>
        <c:manualLayout>
          <c:xMode val="edge"/>
          <c:yMode val="edge"/>
          <c:x val="0.23856634175682462"/>
          <c:y val="1.1375661423054038E-2"/>
        </c:manualLayout>
      </c:layout>
      <c:overlay val="1"/>
    </c:title>
    <c:plotArea>
      <c:layout>
        <c:manualLayout>
          <c:layoutTarget val="inner"/>
          <c:xMode val="edge"/>
          <c:yMode val="edge"/>
          <c:x val="0.12345132353535136"/>
          <c:y val="0.15129629692661886"/>
          <c:w val="0.71780532709349076"/>
          <c:h val="0.75867689771560642"/>
        </c:manualLayout>
      </c:layout>
      <c:scatterChart>
        <c:scatterStyle val="lineMarker"/>
        <c:ser>
          <c:idx val="4"/>
          <c:order val="0"/>
          <c:tx>
            <c:strRef>
              <c:f>Sheet2!$A$7</c:f>
              <c:strCache>
                <c:ptCount val="1"/>
                <c:pt idx="0">
                  <c:v>Medium variant</c:v>
                </c:pt>
              </c:strCache>
            </c:strRef>
          </c:tx>
          <c:spPr>
            <a:ln w="73025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Sheet2!$D$2:$AF$2</c:f>
              <c:numCache>
                <c:formatCode>General</c:formatCode>
                <c:ptCount val="29"/>
                <c:pt idx="0">
                  <c:v>1960</c:v>
                </c:pt>
                <c:pt idx="1">
                  <c:v>1965</c:v>
                </c:pt>
                <c:pt idx="2">
                  <c:v>1970</c:v>
                </c:pt>
                <c:pt idx="3">
                  <c:v>1975</c:v>
                </c:pt>
                <c:pt idx="4">
                  <c:v>1980</c:v>
                </c:pt>
                <c:pt idx="5">
                  <c:v>1985</c:v>
                </c:pt>
                <c:pt idx="6">
                  <c:v>1990</c:v>
                </c:pt>
                <c:pt idx="7">
                  <c:v>1995</c:v>
                </c:pt>
                <c:pt idx="8">
                  <c:v>2000</c:v>
                </c:pt>
                <c:pt idx="9">
                  <c:v>2005</c:v>
                </c:pt>
                <c:pt idx="10">
                  <c:v>2010</c:v>
                </c:pt>
                <c:pt idx="11">
                  <c:v>2015</c:v>
                </c:pt>
                <c:pt idx="12">
                  <c:v>2020</c:v>
                </c:pt>
                <c:pt idx="13">
                  <c:v>2025</c:v>
                </c:pt>
                <c:pt idx="14">
                  <c:v>2030</c:v>
                </c:pt>
                <c:pt idx="15">
                  <c:v>2035</c:v>
                </c:pt>
                <c:pt idx="16">
                  <c:v>2040</c:v>
                </c:pt>
                <c:pt idx="17">
                  <c:v>2045</c:v>
                </c:pt>
                <c:pt idx="18">
                  <c:v>2050</c:v>
                </c:pt>
                <c:pt idx="19">
                  <c:v>2055</c:v>
                </c:pt>
                <c:pt idx="20">
                  <c:v>2060</c:v>
                </c:pt>
                <c:pt idx="21">
                  <c:v>2065</c:v>
                </c:pt>
                <c:pt idx="22">
                  <c:v>2070</c:v>
                </c:pt>
                <c:pt idx="23">
                  <c:v>2075</c:v>
                </c:pt>
                <c:pt idx="24">
                  <c:v>2080</c:v>
                </c:pt>
                <c:pt idx="25">
                  <c:v>2085</c:v>
                </c:pt>
                <c:pt idx="26">
                  <c:v>2090</c:v>
                </c:pt>
                <c:pt idx="27">
                  <c:v>2095</c:v>
                </c:pt>
                <c:pt idx="28">
                  <c:v>2100</c:v>
                </c:pt>
              </c:numCache>
            </c:numRef>
          </c:xVal>
          <c:yVal>
            <c:numRef>
              <c:f>Sheet2!$D$7:$AF$7</c:f>
              <c:numCache>
                <c:formatCode>General</c:formatCode>
                <c:ptCount val="29"/>
                <c:pt idx="0">
                  <c:v>57.3</c:v>
                </c:pt>
                <c:pt idx="1">
                  <c:v>57.4</c:v>
                </c:pt>
                <c:pt idx="2">
                  <c:v>57.7</c:v>
                </c:pt>
                <c:pt idx="3">
                  <c:v>57.8</c:v>
                </c:pt>
                <c:pt idx="4">
                  <c:v>60.4</c:v>
                </c:pt>
                <c:pt idx="5">
                  <c:v>64.3</c:v>
                </c:pt>
                <c:pt idx="6">
                  <c:v>66.5</c:v>
                </c:pt>
                <c:pt idx="7">
                  <c:v>66.8</c:v>
                </c:pt>
                <c:pt idx="8">
                  <c:v>67.7</c:v>
                </c:pt>
                <c:pt idx="9">
                  <c:v>70.2</c:v>
                </c:pt>
                <c:pt idx="10">
                  <c:v>71.599999999999994</c:v>
                </c:pt>
                <c:pt idx="11">
                  <c:v>71.7</c:v>
                </c:pt>
                <c:pt idx="12">
                  <c:v>70.3</c:v>
                </c:pt>
                <c:pt idx="13">
                  <c:v>69.2</c:v>
                </c:pt>
                <c:pt idx="14">
                  <c:v>67.7</c:v>
                </c:pt>
                <c:pt idx="15">
                  <c:v>64.8</c:v>
                </c:pt>
                <c:pt idx="16">
                  <c:v>62.2</c:v>
                </c:pt>
                <c:pt idx="17">
                  <c:v>61.3</c:v>
                </c:pt>
                <c:pt idx="18">
                  <c:v>60</c:v>
                </c:pt>
                <c:pt idx="19">
                  <c:v>57.8</c:v>
                </c:pt>
                <c:pt idx="20">
                  <c:v>56.4</c:v>
                </c:pt>
                <c:pt idx="21">
                  <c:v>55.5</c:v>
                </c:pt>
                <c:pt idx="22">
                  <c:v>55.3</c:v>
                </c:pt>
                <c:pt idx="23">
                  <c:v>55.2</c:v>
                </c:pt>
                <c:pt idx="24">
                  <c:v>55</c:v>
                </c:pt>
                <c:pt idx="25">
                  <c:v>55.1</c:v>
                </c:pt>
                <c:pt idx="26">
                  <c:v>55.3</c:v>
                </c:pt>
                <c:pt idx="27">
                  <c:v>55.5</c:v>
                </c:pt>
                <c:pt idx="28">
                  <c:v>55.6</c:v>
                </c:pt>
              </c:numCache>
            </c:numRef>
          </c:yVal>
        </c:ser>
        <c:ser>
          <c:idx val="7"/>
          <c:order val="1"/>
          <c:tx>
            <c:strRef>
              <c:f>Sheet2!$A$10</c:f>
              <c:strCache>
                <c:ptCount val="1"/>
                <c:pt idx="0">
                  <c:v>High variant</c:v>
                </c:pt>
              </c:strCache>
            </c:strRef>
          </c:tx>
          <c:marker>
            <c:symbol val="none"/>
          </c:marker>
          <c:xVal>
            <c:numRef>
              <c:f>Sheet2!$D$2:$AF$2</c:f>
              <c:numCache>
                <c:formatCode>General</c:formatCode>
                <c:ptCount val="29"/>
                <c:pt idx="0">
                  <c:v>1960</c:v>
                </c:pt>
                <c:pt idx="1">
                  <c:v>1965</c:v>
                </c:pt>
                <c:pt idx="2">
                  <c:v>1970</c:v>
                </c:pt>
                <c:pt idx="3">
                  <c:v>1975</c:v>
                </c:pt>
                <c:pt idx="4">
                  <c:v>1980</c:v>
                </c:pt>
                <c:pt idx="5">
                  <c:v>1985</c:v>
                </c:pt>
                <c:pt idx="6">
                  <c:v>1990</c:v>
                </c:pt>
                <c:pt idx="7">
                  <c:v>1995</c:v>
                </c:pt>
                <c:pt idx="8">
                  <c:v>2000</c:v>
                </c:pt>
                <c:pt idx="9">
                  <c:v>2005</c:v>
                </c:pt>
                <c:pt idx="10">
                  <c:v>2010</c:v>
                </c:pt>
                <c:pt idx="11">
                  <c:v>2015</c:v>
                </c:pt>
                <c:pt idx="12">
                  <c:v>2020</c:v>
                </c:pt>
                <c:pt idx="13">
                  <c:v>2025</c:v>
                </c:pt>
                <c:pt idx="14">
                  <c:v>2030</c:v>
                </c:pt>
                <c:pt idx="15">
                  <c:v>2035</c:v>
                </c:pt>
                <c:pt idx="16">
                  <c:v>2040</c:v>
                </c:pt>
                <c:pt idx="17">
                  <c:v>2045</c:v>
                </c:pt>
                <c:pt idx="18">
                  <c:v>2050</c:v>
                </c:pt>
                <c:pt idx="19">
                  <c:v>2055</c:v>
                </c:pt>
                <c:pt idx="20">
                  <c:v>2060</c:v>
                </c:pt>
                <c:pt idx="21">
                  <c:v>2065</c:v>
                </c:pt>
                <c:pt idx="22">
                  <c:v>2070</c:v>
                </c:pt>
                <c:pt idx="23">
                  <c:v>2075</c:v>
                </c:pt>
                <c:pt idx="24">
                  <c:v>2080</c:v>
                </c:pt>
                <c:pt idx="25">
                  <c:v>2085</c:v>
                </c:pt>
                <c:pt idx="26">
                  <c:v>2090</c:v>
                </c:pt>
                <c:pt idx="27">
                  <c:v>2095</c:v>
                </c:pt>
                <c:pt idx="28">
                  <c:v>2100</c:v>
                </c:pt>
              </c:numCache>
            </c:numRef>
          </c:xVal>
          <c:yVal>
            <c:numRef>
              <c:f>Sheet2!$D$10:$AF$10</c:f>
              <c:numCache>
                <c:formatCode>General</c:formatCode>
                <c:ptCount val="29"/>
                <c:pt idx="0">
                  <c:v>54</c:v>
                </c:pt>
                <c:pt idx="1">
                  <c:v>53.4</c:v>
                </c:pt>
                <c:pt idx="2">
                  <c:v>52.8</c:v>
                </c:pt>
                <c:pt idx="3">
                  <c:v>52.3</c:v>
                </c:pt>
                <c:pt idx="4">
                  <c:v>51.9</c:v>
                </c:pt>
                <c:pt idx="5">
                  <c:v>51.7</c:v>
                </c:pt>
                <c:pt idx="6">
                  <c:v>51.8</c:v>
                </c:pt>
                <c:pt idx="7">
                  <c:v>52.5</c:v>
                </c:pt>
                <c:pt idx="8">
                  <c:v>53.1</c:v>
                </c:pt>
                <c:pt idx="9">
                  <c:v>53.7</c:v>
                </c:pt>
                <c:pt idx="10">
                  <c:v>54.4</c:v>
                </c:pt>
                <c:pt idx="11">
                  <c:v>54.7</c:v>
                </c:pt>
                <c:pt idx="12">
                  <c:v>55.1</c:v>
                </c:pt>
                <c:pt idx="13">
                  <c:v>55.4</c:v>
                </c:pt>
                <c:pt idx="14">
                  <c:v>56.4</c:v>
                </c:pt>
                <c:pt idx="15">
                  <c:v>57.6</c:v>
                </c:pt>
                <c:pt idx="16">
                  <c:v>58.7</c:v>
                </c:pt>
                <c:pt idx="17">
                  <c:v>59.3</c:v>
                </c:pt>
                <c:pt idx="18">
                  <c:v>59.8</c:v>
                </c:pt>
                <c:pt idx="19">
                  <c:v>60.3</c:v>
                </c:pt>
                <c:pt idx="20">
                  <c:v>61</c:v>
                </c:pt>
                <c:pt idx="21">
                  <c:v>61.6</c:v>
                </c:pt>
                <c:pt idx="22">
                  <c:v>62.1</c:v>
                </c:pt>
                <c:pt idx="23">
                  <c:v>62.4</c:v>
                </c:pt>
                <c:pt idx="24">
                  <c:v>62.6</c:v>
                </c:pt>
                <c:pt idx="25">
                  <c:v>62.6</c:v>
                </c:pt>
                <c:pt idx="26">
                  <c:v>62.6</c:v>
                </c:pt>
                <c:pt idx="27">
                  <c:v>62.6</c:v>
                </c:pt>
                <c:pt idx="28">
                  <c:v>62.6</c:v>
                </c:pt>
              </c:numCache>
            </c:numRef>
          </c:yVal>
        </c:ser>
        <c:ser>
          <c:idx val="8"/>
          <c:order val="2"/>
          <c:tx>
            <c:strRef>
              <c:f>Sheet2!$A$11</c:f>
              <c:strCache>
                <c:ptCount val="1"/>
                <c:pt idx="0">
                  <c:v>Low variant</c:v>
                </c:pt>
              </c:strCache>
            </c:strRef>
          </c:tx>
          <c:marker>
            <c:symbol val="none"/>
          </c:marker>
          <c:xVal>
            <c:numRef>
              <c:f>Sheet2!$D$2:$AF$2</c:f>
              <c:numCache>
                <c:formatCode>General</c:formatCode>
                <c:ptCount val="29"/>
                <c:pt idx="0">
                  <c:v>1960</c:v>
                </c:pt>
                <c:pt idx="1">
                  <c:v>1965</c:v>
                </c:pt>
                <c:pt idx="2">
                  <c:v>1970</c:v>
                </c:pt>
                <c:pt idx="3">
                  <c:v>1975</c:v>
                </c:pt>
                <c:pt idx="4">
                  <c:v>1980</c:v>
                </c:pt>
                <c:pt idx="5">
                  <c:v>1985</c:v>
                </c:pt>
                <c:pt idx="6">
                  <c:v>1990</c:v>
                </c:pt>
                <c:pt idx="7">
                  <c:v>1995</c:v>
                </c:pt>
                <c:pt idx="8">
                  <c:v>2000</c:v>
                </c:pt>
                <c:pt idx="9">
                  <c:v>2005</c:v>
                </c:pt>
                <c:pt idx="10">
                  <c:v>2010</c:v>
                </c:pt>
                <c:pt idx="11">
                  <c:v>2015</c:v>
                </c:pt>
                <c:pt idx="12">
                  <c:v>2020</c:v>
                </c:pt>
                <c:pt idx="13">
                  <c:v>2025</c:v>
                </c:pt>
                <c:pt idx="14">
                  <c:v>2030</c:v>
                </c:pt>
                <c:pt idx="15">
                  <c:v>2035</c:v>
                </c:pt>
                <c:pt idx="16">
                  <c:v>2040</c:v>
                </c:pt>
                <c:pt idx="17">
                  <c:v>2045</c:v>
                </c:pt>
                <c:pt idx="18">
                  <c:v>2050</c:v>
                </c:pt>
                <c:pt idx="19">
                  <c:v>2055</c:v>
                </c:pt>
                <c:pt idx="20">
                  <c:v>2060</c:v>
                </c:pt>
                <c:pt idx="21">
                  <c:v>2065</c:v>
                </c:pt>
                <c:pt idx="22">
                  <c:v>2070</c:v>
                </c:pt>
                <c:pt idx="23">
                  <c:v>2075</c:v>
                </c:pt>
                <c:pt idx="24">
                  <c:v>2080</c:v>
                </c:pt>
                <c:pt idx="25">
                  <c:v>2085</c:v>
                </c:pt>
                <c:pt idx="26">
                  <c:v>2090</c:v>
                </c:pt>
                <c:pt idx="27">
                  <c:v>2095</c:v>
                </c:pt>
                <c:pt idx="28">
                  <c:v>2100</c:v>
                </c:pt>
              </c:numCache>
            </c:numRef>
          </c:xVal>
          <c:yVal>
            <c:numRef>
              <c:f>Sheet2!$D$11:$AF$11</c:f>
              <c:numCache>
                <c:formatCode>General</c:formatCode>
                <c:ptCount val="29"/>
                <c:pt idx="0">
                  <c:v>54</c:v>
                </c:pt>
                <c:pt idx="1">
                  <c:v>53.4</c:v>
                </c:pt>
                <c:pt idx="2">
                  <c:v>52.8</c:v>
                </c:pt>
                <c:pt idx="3">
                  <c:v>52.3</c:v>
                </c:pt>
                <c:pt idx="4">
                  <c:v>51.9</c:v>
                </c:pt>
                <c:pt idx="5">
                  <c:v>51.7</c:v>
                </c:pt>
                <c:pt idx="6">
                  <c:v>51.8</c:v>
                </c:pt>
                <c:pt idx="7">
                  <c:v>52.5</c:v>
                </c:pt>
                <c:pt idx="8">
                  <c:v>53.1</c:v>
                </c:pt>
                <c:pt idx="9">
                  <c:v>53.7</c:v>
                </c:pt>
                <c:pt idx="10">
                  <c:v>54.4</c:v>
                </c:pt>
                <c:pt idx="11">
                  <c:v>55.6</c:v>
                </c:pt>
                <c:pt idx="12">
                  <c:v>57.4</c:v>
                </c:pt>
                <c:pt idx="13">
                  <c:v>59.4</c:v>
                </c:pt>
                <c:pt idx="14">
                  <c:v>61.1</c:v>
                </c:pt>
                <c:pt idx="15">
                  <c:v>62.4</c:v>
                </c:pt>
                <c:pt idx="16">
                  <c:v>63.5</c:v>
                </c:pt>
                <c:pt idx="17">
                  <c:v>64.5</c:v>
                </c:pt>
                <c:pt idx="18">
                  <c:v>65.400000000000006</c:v>
                </c:pt>
                <c:pt idx="19">
                  <c:v>66.099999999999994</c:v>
                </c:pt>
                <c:pt idx="20">
                  <c:v>66.599999999999994</c:v>
                </c:pt>
                <c:pt idx="21">
                  <c:v>66.8</c:v>
                </c:pt>
                <c:pt idx="22">
                  <c:v>66.8</c:v>
                </c:pt>
                <c:pt idx="23">
                  <c:v>66.599999999999994</c:v>
                </c:pt>
                <c:pt idx="24">
                  <c:v>66.400000000000006</c:v>
                </c:pt>
                <c:pt idx="25">
                  <c:v>66.099999999999994</c:v>
                </c:pt>
                <c:pt idx="26">
                  <c:v>65.900000000000006</c:v>
                </c:pt>
                <c:pt idx="27">
                  <c:v>65.400000000000006</c:v>
                </c:pt>
                <c:pt idx="28">
                  <c:v>64.8</c:v>
                </c:pt>
              </c:numCache>
            </c:numRef>
          </c:yVal>
        </c:ser>
        <c:ser>
          <c:idx val="9"/>
          <c:order val="3"/>
          <c:tx>
            <c:strRef>
              <c:f>Sheet2!$A$12</c:f>
              <c:strCache>
                <c:ptCount val="1"/>
                <c:pt idx="0">
                  <c:v>Medium variant</c:v>
                </c:pt>
              </c:strCache>
            </c:strRef>
          </c:tx>
          <c:spPr>
            <a:ln w="762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Sheet2!$D$2:$AF$2</c:f>
              <c:numCache>
                <c:formatCode>General</c:formatCode>
                <c:ptCount val="29"/>
                <c:pt idx="0">
                  <c:v>1960</c:v>
                </c:pt>
                <c:pt idx="1">
                  <c:v>1965</c:v>
                </c:pt>
                <c:pt idx="2">
                  <c:v>1970</c:v>
                </c:pt>
                <c:pt idx="3">
                  <c:v>1975</c:v>
                </c:pt>
                <c:pt idx="4">
                  <c:v>1980</c:v>
                </c:pt>
                <c:pt idx="5">
                  <c:v>1985</c:v>
                </c:pt>
                <c:pt idx="6">
                  <c:v>1990</c:v>
                </c:pt>
                <c:pt idx="7">
                  <c:v>1995</c:v>
                </c:pt>
                <c:pt idx="8">
                  <c:v>2000</c:v>
                </c:pt>
                <c:pt idx="9">
                  <c:v>2005</c:v>
                </c:pt>
                <c:pt idx="10">
                  <c:v>2010</c:v>
                </c:pt>
                <c:pt idx="11">
                  <c:v>2015</c:v>
                </c:pt>
                <c:pt idx="12">
                  <c:v>2020</c:v>
                </c:pt>
                <c:pt idx="13">
                  <c:v>2025</c:v>
                </c:pt>
                <c:pt idx="14">
                  <c:v>2030</c:v>
                </c:pt>
                <c:pt idx="15">
                  <c:v>2035</c:v>
                </c:pt>
                <c:pt idx="16">
                  <c:v>2040</c:v>
                </c:pt>
                <c:pt idx="17">
                  <c:v>2045</c:v>
                </c:pt>
                <c:pt idx="18">
                  <c:v>2050</c:v>
                </c:pt>
                <c:pt idx="19">
                  <c:v>2055</c:v>
                </c:pt>
                <c:pt idx="20">
                  <c:v>2060</c:v>
                </c:pt>
                <c:pt idx="21">
                  <c:v>2065</c:v>
                </c:pt>
                <c:pt idx="22">
                  <c:v>2070</c:v>
                </c:pt>
                <c:pt idx="23">
                  <c:v>2075</c:v>
                </c:pt>
                <c:pt idx="24">
                  <c:v>2080</c:v>
                </c:pt>
                <c:pt idx="25">
                  <c:v>2085</c:v>
                </c:pt>
                <c:pt idx="26">
                  <c:v>2090</c:v>
                </c:pt>
                <c:pt idx="27">
                  <c:v>2095</c:v>
                </c:pt>
                <c:pt idx="28">
                  <c:v>2100</c:v>
                </c:pt>
              </c:numCache>
            </c:numRef>
          </c:xVal>
          <c:yVal>
            <c:numRef>
              <c:f>Sheet2!$D$12:$AF$12</c:f>
              <c:numCache>
                <c:formatCode>General</c:formatCode>
                <c:ptCount val="29"/>
                <c:pt idx="0">
                  <c:v>54</c:v>
                </c:pt>
                <c:pt idx="1">
                  <c:v>53.4</c:v>
                </c:pt>
                <c:pt idx="2">
                  <c:v>52.8</c:v>
                </c:pt>
                <c:pt idx="3">
                  <c:v>52.3</c:v>
                </c:pt>
                <c:pt idx="4">
                  <c:v>51.9</c:v>
                </c:pt>
                <c:pt idx="5">
                  <c:v>51.7</c:v>
                </c:pt>
                <c:pt idx="6">
                  <c:v>51.8</c:v>
                </c:pt>
                <c:pt idx="7">
                  <c:v>52.5</c:v>
                </c:pt>
                <c:pt idx="8">
                  <c:v>53.1</c:v>
                </c:pt>
                <c:pt idx="9">
                  <c:v>53.7</c:v>
                </c:pt>
                <c:pt idx="10">
                  <c:v>54.4</c:v>
                </c:pt>
                <c:pt idx="11">
                  <c:v>55.2</c:v>
                </c:pt>
                <c:pt idx="12">
                  <c:v>56.2</c:v>
                </c:pt>
                <c:pt idx="13">
                  <c:v>57.3</c:v>
                </c:pt>
                <c:pt idx="14">
                  <c:v>58.6</c:v>
                </c:pt>
                <c:pt idx="15">
                  <c:v>59.9</c:v>
                </c:pt>
                <c:pt idx="16">
                  <c:v>60.9</c:v>
                </c:pt>
                <c:pt idx="17">
                  <c:v>61.8</c:v>
                </c:pt>
                <c:pt idx="18">
                  <c:v>62.5</c:v>
                </c:pt>
                <c:pt idx="19">
                  <c:v>63.1</c:v>
                </c:pt>
                <c:pt idx="20">
                  <c:v>63.7</c:v>
                </c:pt>
                <c:pt idx="21">
                  <c:v>64.2</c:v>
                </c:pt>
                <c:pt idx="22">
                  <c:v>64.5</c:v>
                </c:pt>
                <c:pt idx="23">
                  <c:v>64.599999999999994</c:v>
                </c:pt>
                <c:pt idx="24">
                  <c:v>64.7</c:v>
                </c:pt>
                <c:pt idx="25">
                  <c:v>64.599999999999994</c:v>
                </c:pt>
                <c:pt idx="26">
                  <c:v>64.5</c:v>
                </c:pt>
                <c:pt idx="27">
                  <c:v>64.3</c:v>
                </c:pt>
                <c:pt idx="28">
                  <c:v>64.099999999999994</c:v>
                </c:pt>
              </c:numCache>
            </c:numRef>
          </c:yVal>
        </c:ser>
        <c:axId val="79902592"/>
        <c:axId val="79904128"/>
      </c:scatterChart>
      <c:valAx>
        <c:axId val="79902592"/>
        <c:scaling>
          <c:orientation val="minMax"/>
          <c:max val="2050"/>
          <c:min val="1950"/>
        </c:scaling>
        <c:axPos val="b"/>
        <c:numFmt formatCode="General" sourceLinked="1"/>
        <c:tickLblPos val="nextTo"/>
        <c:crossAx val="79904128"/>
        <c:crosses val="autoZero"/>
        <c:crossBetween val="midCat"/>
        <c:majorUnit val="25"/>
      </c:valAx>
      <c:valAx>
        <c:axId val="79904128"/>
        <c:scaling>
          <c:orientation val="minMax"/>
          <c:min val="40"/>
        </c:scaling>
        <c:axPos val="l"/>
        <c:numFmt formatCode="General" sourceLinked="1"/>
        <c:tickLblPos val="nextTo"/>
        <c:crossAx val="79902592"/>
        <c:crosses val="autoZero"/>
        <c:crossBetween val="midCat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 dirty="0" smtClean="0">
                <a:solidFill>
                  <a:schemeClr val="tx1"/>
                </a:solidFill>
              </a:rPr>
              <a:t>Retirees/Worker</a:t>
            </a:r>
            <a:endParaRPr lang="en-US" sz="2800" dirty="0">
              <a:solidFill>
                <a:schemeClr val="tx1"/>
              </a:solidFill>
            </a:endParaRP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0242782152230971"/>
          <c:y val="0.1957894379595414"/>
          <c:w val="0.56802433489099069"/>
          <c:h val="0.6650468050955598"/>
        </c:manualLayout>
      </c:layout>
      <c:scatterChart>
        <c:scatterStyle val="lineMarker"/>
        <c:ser>
          <c:idx val="4"/>
          <c:order val="0"/>
          <c:tx>
            <c:strRef>
              <c:f>FIG.4!$B$17</c:f>
              <c:strCache>
                <c:ptCount val="1"/>
                <c:pt idx="0">
                  <c:v>Italy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FIG.4!$D$17:$BD$17</c:f>
              <c:numCache>
                <c:formatCode>General</c:formatCode>
                <c:ptCount val="53"/>
                <c:pt idx="6">
                  <c:v>0.39428402779621702</c:v>
                </c:pt>
                <c:pt idx="7">
                  <c:v>0.39618979404133936</c:v>
                </c:pt>
                <c:pt idx="8">
                  <c:v>0.40803791102493608</c:v>
                </c:pt>
                <c:pt idx="9">
                  <c:v>0.41251391075644639</c:v>
                </c:pt>
                <c:pt idx="10">
                  <c:v>0.41452822817632257</c:v>
                </c:pt>
                <c:pt idx="11">
                  <c:v>0.42320372826315983</c:v>
                </c:pt>
                <c:pt idx="12">
                  <c:v>0.42617556205336438</c:v>
                </c:pt>
                <c:pt idx="13">
                  <c:v>0.43305283808921952</c:v>
                </c:pt>
                <c:pt idx="14">
                  <c:v>0.43857877360568093</c:v>
                </c:pt>
                <c:pt idx="15">
                  <c:v>0.44617874852277689</c:v>
                </c:pt>
                <c:pt idx="16">
                  <c:v>0.45419994002447028</c:v>
                </c:pt>
                <c:pt idx="17">
                  <c:v>0.45812265012798042</c:v>
                </c:pt>
                <c:pt idx="18">
                  <c:v>0.487558673936487</c:v>
                </c:pt>
                <c:pt idx="19">
                  <c:v>0.49974852635319844</c:v>
                </c:pt>
                <c:pt idx="20">
                  <c:v>0.51505895205059449</c:v>
                </c:pt>
                <c:pt idx="21">
                  <c:v>0.52801709847169254</c:v>
                </c:pt>
                <c:pt idx="22">
                  <c:v>0.53353276863150556</c:v>
                </c:pt>
                <c:pt idx="23">
                  <c:v>0.54008881308114765</c:v>
                </c:pt>
                <c:pt idx="24">
                  <c:v>0.54701243093216056</c:v>
                </c:pt>
                <c:pt idx="25">
                  <c:v>0.55029782742709343</c:v>
                </c:pt>
                <c:pt idx="26">
                  <c:v>0.55641082851832135</c:v>
                </c:pt>
                <c:pt idx="27">
                  <c:v>0.5580433891587907</c:v>
                </c:pt>
                <c:pt idx="28">
                  <c:v>0.55587801523688385</c:v>
                </c:pt>
                <c:pt idx="29">
                  <c:v>0.55162140399829385</c:v>
                </c:pt>
                <c:pt idx="30">
                  <c:v>0.54910865768862371</c:v>
                </c:pt>
                <c:pt idx="31">
                  <c:v>0.56127569819153933</c:v>
                </c:pt>
                <c:pt idx="32">
                  <c:v>0.56481810000600818</c:v>
                </c:pt>
                <c:pt idx="33">
                  <c:v>0.57256362916652559</c:v>
                </c:pt>
                <c:pt idx="34">
                  <c:v>0.57307518981375249</c:v>
                </c:pt>
                <c:pt idx="35">
                  <c:v>0.57988422472651713</c:v>
                </c:pt>
                <c:pt idx="36">
                  <c:v>0.58615180581100057</c:v>
                </c:pt>
                <c:pt idx="37">
                  <c:v>0.59246642276653083</c:v>
                </c:pt>
                <c:pt idx="38">
                  <c:v>0.59900230102940411</c:v>
                </c:pt>
                <c:pt idx="39">
                  <c:v>0.60587640205151361</c:v>
                </c:pt>
                <c:pt idx="40">
                  <c:v>0.61328149327793768</c:v>
                </c:pt>
                <c:pt idx="41">
                  <c:v>0.62137309706453792</c:v>
                </c:pt>
                <c:pt idx="42">
                  <c:v>0.63013373768212388</c:v>
                </c:pt>
                <c:pt idx="43">
                  <c:v>0.63955405798850318</c:v>
                </c:pt>
                <c:pt idx="44">
                  <c:v>0.64982077413354866</c:v>
                </c:pt>
                <c:pt idx="45">
                  <c:v>0.66117403870334279</c:v>
                </c:pt>
                <c:pt idx="46">
                  <c:v>0.67379154403057018</c:v>
                </c:pt>
                <c:pt idx="47">
                  <c:v>0.75597055707525285</c:v>
                </c:pt>
                <c:pt idx="48">
                  <c:v>0.85980035451463277</c:v>
                </c:pt>
                <c:pt idx="49">
                  <c:v>0.96721478041267739</c:v>
                </c:pt>
                <c:pt idx="50">
                  <c:v>1.0459417604728938</c:v>
                </c:pt>
                <c:pt idx="51">
                  <c:v>1.0820116591019102</c:v>
                </c:pt>
                <c:pt idx="52">
                  <c:v>1.0854402375900254</c:v>
                </c:pt>
              </c:numCache>
            </c:numRef>
          </c:yVal>
        </c:ser>
        <c:ser>
          <c:idx val="7"/>
          <c:order val="1"/>
          <c:tx>
            <c:strRef>
              <c:f>FIG.4!$B$20</c:f>
              <c:strCache>
                <c:ptCount val="1"/>
                <c:pt idx="0">
                  <c:v>Spain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FIG.4!$D$20:$BD$20</c:f>
              <c:numCache>
                <c:formatCode>General</c:formatCode>
                <c:ptCount val="53"/>
                <c:pt idx="6">
                  <c:v>0.341866055940302</c:v>
                </c:pt>
                <c:pt idx="7">
                  <c:v>0.35198301296253731</c:v>
                </c:pt>
                <c:pt idx="8">
                  <c:v>0.36035026439423679</c:v>
                </c:pt>
                <c:pt idx="9">
                  <c:v>0.36605735210859225</c:v>
                </c:pt>
                <c:pt idx="10">
                  <c:v>0.37721720031915656</c:v>
                </c:pt>
                <c:pt idx="11">
                  <c:v>0.38989021152365977</c:v>
                </c:pt>
                <c:pt idx="12">
                  <c:v>0.40769517740706585</c:v>
                </c:pt>
                <c:pt idx="13">
                  <c:v>0.40883386687972811</c:v>
                </c:pt>
                <c:pt idx="14">
                  <c:v>0.41087460345641114</c:v>
                </c:pt>
                <c:pt idx="15">
                  <c:v>0.41818206493300253</c:v>
                </c:pt>
                <c:pt idx="16">
                  <c:v>0.42472351772512795</c:v>
                </c:pt>
                <c:pt idx="17">
                  <c:v>0.43096599217933873</c:v>
                </c:pt>
                <c:pt idx="18">
                  <c:v>0.43799995891192467</c:v>
                </c:pt>
                <c:pt idx="19">
                  <c:v>0.44473119056459753</c:v>
                </c:pt>
                <c:pt idx="20">
                  <c:v>0.44908747927568954</c:v>
                </c:pt>
                <c:pt idx="21">
                  <c:v>0.45723467029131343</c:v>
                </c:pt>
                <c:pt idx="22">
                  <c:v>0.45776188335151385</c:v>
                </c:pt>
                <c:pt idx="23">
                  <c:v>0.45847523569882281</c:v>
                </c:pt>
                <c:pt idx="24">
                  <c:v>0.45820354168122379</c:v>
                </c:pt>
                <c:pt idx="25">
                  <c:v>0.45544669112893132</c:v>
                </c:pt>
                <c:pt idx="26">
                  <c:v>0.44447538586392682</c:v>
                </c:pt>
                <c:pt idx="27">
                  <c:v>0.44821165136967983</c:v>
                </c:pt>
                <c:pt idx="28">
                  <c:v>0.43690640439775452</c:v>
                </c:pt>
                <c:pt idx="29">
                  <c:v>0.42446157605950652</c:v>
                </c:pt>
                <c:pt idx="30">
                  <c:v>0.41667066018686505</c:v>
                </c:pt>
                <c:pt idx="31">
                  <c:v>0.4070121459050654</c:v>
                </c:pt>
                <c:pt idx="32">
                  <c:v>0.4015398577867742</c:v>
                </c:pt>
                <c:pt idx="33">
                  <c:v>0.40092451272184665</c:v>
                </c:pt>
                <c:pt idx="34">
                  <c:v>0.39699465168035297</c:v>
                </c:pt>
                <c:pt idx="35">
                  <c:v>0.39814371394547876</c:v>
                </c:pt>
                <c:pt idx="36">
                  <c:v>0.39870323044002975</c:v>
                </c:pt>
                <c:pt idx="37">
                  <c:v>0.39989393574597537</c:v>
                </c:pt>
                <c:pt idx="38">
                  <c:v>0.40180963058921931</c:v>
                </c:pt>
                <c:pt idx="39">
                  <c:v>0.40446414047331825</c:v>
                </c:pt>
                <c:pt idx="40">
                  <c:v>0.40793700501179875</c:v>
                </c:pt>
                <c:pt idx="41">
                  <c:v>0.41228346127579107</c:v>
                </c:pt>
                <c:pt idx="42">
                  <c:v>0.41744716812334581</c:v>
                </c:pt>
                <c:pt idx="43">
                  <c:v>0.42336846070045819</c:v>
                </c:pt>
                <c:pt idx="44">
                  <c:v>0.43010627970078585</c:v>
                </c:pt>
                <c:pt idx="45">
                  <c:v>0.43775098673588392</c:v>
                </c:pt>
                <c:pt idx="46">
                  <c:v>0.44636734063188477</c:v>
                </c:pt>
                <c:pt idx="47">
                  <c:v>0.50547133324654669</c:v>
                </c:pt>
                <c:pt idx="48">
                  <c:v>0.58088006148692817</c:v>
                </c:pt>
                <c:pt idx="49">
                  <c:v>0.67025131002424165</c:v>
                </c:pt>
                <c:pt idx="50">
                  <c:v>0.76730241161588908</c:v>
                </c:pt>
                <c:pt idx="51">
                  <c:v>0.8435884965716447</c:v>
                </c:pt>
                <c:pt idx="52">
                  <c:v>0.87086311384171144</c:v>
                </c:pt>
              </c:numCache>
            </c:numRef>
          </c:yVal>
        </c:ser>
        <c:ser>
          <c:idx val="3"/>
          <c:order val="2"/>
          <c:tx>
            <c:strRef>
              <c:f>FIG.4!$B$16</c:f>
              <c:strCache>
                <c:ptCount val="1"/>
                <c:pt idx="0">
                  <c:v>Germany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FIG.4!$D$16:$BD$16</c:f>
              <c:numCache>
                <c:formatCode>General</c:formatCode>
                <c:ptCount val="53"/>
                <c:pt idx="6">
                  <c:v>0.39167265330163503</c:v>
                </c:pt>
                <c:pt idx="7">
                  <c:v>0.38684240703047007</c:v>
                </c:pt>
                <c:pt idx="8">
                  <c:v>0.38485629325929333</c:v>
                </c:pt>
                <c:pt idx="9">
                  <c:v>0.39410683998017215</c:v>
                </c:pt>
                <c:pt idx="10">
                  <c:v>0.39322464016685915</c:v>
                </c:pt>
                <c:pt idx="11">
                  <c:v>0.39227952891349882</c:v>
                </c:pt>
                <c:pt idx="12">
                  <c:v>0.39290303042952712</c:v>
                </c:pt>
                <c:pt idx="13">
                  <c:v>0.39375176724626115</c:v>
                </c:pt>
                <c:pt idx="14">
                  <c:v>0.39326482102306387</c:v>
                </c:pt>
                <c:pt idx="15">
                  <c:v>0.39496348835631889</c:v>
                </c:pt>
                <c:pt idx="16">
                  <c:v>0.38350889092929435</c:v>
                </c:pt>
                <c:pt idx="17">
                  <c:v>0.37832342146568904</c:v>
                </c:pt>
                <c:pt idx="18">
                  <c:v>0.38411750446477388</c:v>
                </c:pt>
                <c:pt idx="19">
                  <c:v>0.39021601017803031</c:v>
                </c:pt>
                <c:pt idx="20">
                  <c:v>0.39194895785205963</c:v>
                </c:pt>
                <c:pt idx="21">
                  <c:v>0.39713774799609752</c:v>
                </c:pt>
                <c:pt idx="22">
                  <c:v>0.40402980862846488</c:v>
                </c:pt>
                <c:pt idx="23">
                  <c:v>0.40901404841998462</c:v>
                </c:pt>
                <c:pt idx="24">
                  <c:v>0.41788828846444509</c:v>
                </c:pt>
                <c:pt idx="25">
                  <c:v>0.42404641949453181</c:v>
                </c:pt>
                <c:pt idx="26">
                  <c:v>0.43447738885078302</c:v>
                </c:pt>
                <c:pt idx="27">
                  <c:v>0.4400108633647527</c:v>
                </c:pt>
                <c:pt idx="28">
                  <c:v>0.44484512927342212</c:v>
                </c:pt>
                <c:pt idx="29">
                  <c:v>0.44835959363239647</c:v>
                </c:pt>
                <c:pt idx="30">
                  <c:v>0.45327188585883882</c:v>
                </c:pt>
                <c:pt idx="31">
                  <c:v>0.44283340392635478</c:v>
                </c:pt>
                <c:pt idx="32">
                  <c:v>0.44231469589699046</c:v>
                </c:pt>
                <c:pt idx="33">
                  <c:v>0.43891091825415729</c:v>
                </c:pt>
                <c:pt idx="34">
                  <c:v>0.43815945244262389</c:v>
                </c:pt>
                <c:pt idx="35">
                  <c:v>0.43794922422770532</c:v>
                </c:pt>
                <c:pt idx="36">
                  <c:v>0.437071538830892</c:v>
                </c:pt>
                <c:pt idx="37">
                  <c:v>0.43730090163500973</c:v>
                </c:pt>
                <c:pt idx="38">
                  <c:v>0.43851385406116156</c:v>
                </c:pt>
                <c:pt idx="39">
                  <c:v>0.44074725940130915</c:v>
                </c:pt>
                <c:pt idx="40">
                  <c:v>0.44407272259928748</c:v>
                </c:pt>
                <c:pt idx="41">
                  <c:v>0.44856619034354722</c:v>
                </c:pt>
                <c:pt idx="42">
                  <c:v>0.45426947862319195</c:v>
                </c:pt>
                <c:pt idx="43">
                  <c:v>0.4611872880731045</c:v>
                </c:pt>
                <c:pt idx="44">
                  <c:v>0.46931175296796024</c:v>
                </c:pt>
                <c:pt idx="45">
                  <c:v>0.47860997877851996</c:v>
                </c:pt>
                <c:pt idx="46">
                  <c:v>0.48904122400550076</c:v>
                </c:pt>
                <c:pt idx="47">
                  <c:v>0.5609794417816365</c:v>
                </c:pt>
                <c:pt idx="48">
                  <c:v>0.64972217734759441</c:v>
                </c:pt>
                <c:pt idx="49">
                  <c:v>0.71193245385558013</c:v>
                </c:pt>
                <c:pt idx="50">
                  <c:v>0.7354044655276365</c:v>
                </c:pt>
                <c:pt idx="51">
                  <c:v>0.75422217680482362</c:v>
                </c:pt>
                <c:pt idx="52">
                  <c:v>0.77809096954788781</c:v>
                </c:pt>
              </c:numCache>
            </c:numRef>
          </c:yVal>
        </c:ser>
        <c:ser>
          <c:idx val="5"/>
          <c:order val="3"/>
          <c:tx>
            <c:strRef>
              <c:f>FIG.4!$B$18</c:f>
              <c:strCache>
                <c:ptCount val="1"/>
                <c:pt idx="0">
                  <c:v>Japan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FIG.4!$D$18:$BD$18</c:f>
              <c:numCache>
                <c:formatCode>General</c:formatCode>
                <c:ptCount val="53"/>
                <c:pt idx="6">
                  <c:v>0.17277401245575125</c:v>
                </c:pt>
                <c:pt idx="7">
                  <c:v>0.17682498218521894</c:v>
                </c:pt>
                <c:pt idx="8">
                  <c:v>0.18065229247203704</c:v>
                </c:pt>
                <c:pt idx="9">
                  <c:v>0.18389549333303801</c:v>
                </c:pt>
                <c:pt idx="10">
                  <c:v>0.19152523275521321</c:v>
                </c:pt>
                <c:pt idx="11">
                  <c:v>0.19864325717934891</c:v>
                </c:pt>
                <c:pt idx="12">
                  <c:v>0.20461696021122941</c:v>
                </c:pt>
                <c:pt idx="13">
                  <c:v>0.21071970844459284</c:v>
                </c:pt>
                <c:pt idx="14">
                  <c:v>0.21583914575186514</c:v>
                </c:pt>
                <c:pt idx="15">
                  <c:v>0.22019297870654267</c:v>
                </c:pt>
                <c:pt idx="16">
                  <c:v>0.22189078317922994</c:v>
                </c:pt>
                <c:pt idx="17">
                  <c:v>0.22304157421029489</c:v>
                </c:pt>
                <c:pt idx="18">
                  <c:v>0.22741502565424299</c:v>
                </c:pt>
                <c:pt idx="19">
                  <c:v>0.23597002194692654</c:v>
                </c:pt>
                <c:pt idx="20">
                  <c:v>0.24436039632985809</c:v>
                </c:pt>
                <c:pt idx="21">
                  <c:v>0.25256620555981185</c:v>
                </c:pt>
                <c:pt idx="22">
                  <c:v>0.2608510646823079</c:v>
                </c:pt>
                <c:pt idx="23">
                  <c:v>0.26670579579330939</c:v>
                </c:pt>
                <c:pt idx="24">
                  <c:v>0.27627388450672624</c:v>
                </c:pt>
                <c:pt idx="25">
                  <c:v>0.28755450795748005</c:v>
                </c:pt>
                <c:pt idx="26">
                  <c:v>0.30093617808139578</c:v>
                </c:pt>
                <c:pt idx="27">
                  <c:v>0.31346265220471198</c:v>
                </c:pt>
                <c:pt idx="28">
                  <c:v>0.32935795175251664</c:v>
                </c:pt>
                <c:pt idx="29">
                  <c:v>0.34139732218137669</c:v>
                </c:pt>
                <c:pt idx="30">
                  <c:v>0.35465714030861478</c:v>
                </c:pt>
                <c:pt idx="31">
                  <c:v>0.36386075065952717</c:v>
                </c:pt>
                <c:pt idx="32">
                  <c:v>0.37278058482818338</c:v>
                </c:pt>
                <c:pt idx="33">
                  <c:v>0.37708369924170954</c:v>
                </c:pt>
                <c:pt idx="34">
                  <c:v>0.38521658972505196</c:v>
                </c:pt>
                <c:pt idx="35">
                  <c:v>0.40951791160993545</c:v>
                </c:pt>
                <c:pt idx="36">
                  <c:v>0.42258200193832951</c:v>
                </c:pt>
                <c:pt idx="37">
                  <c:v>0.43571110578373135</c:v>
                </c:pt>
                <c:pt idx="38">
                  <c:v>0.44884625846456155</c:v>
                </c:pt>
                <c:pt idx="39">
                  <c:v>0.46162529234396538</c:v>
                </c:pt>
                <c:pt idx="40">
                  <c:v>0.47353016985479973</c:v>
                </c:pt>
                <c:pt idx="41">
                  <c:v>0.48415341334181561</c:v>
                </c:pt>
                <c:pt idx="42">
                  <c:v>0.49329329420916934</c:v>
                </c:pt>
                <c:pt idx="43">
                  <c:v>0.50102664977019951</c:v>
                </c:pt>
                <c:pt idx="44">
                  <c:v>0.50756531659269677</c:v>
                </c:pt>
                <c:pt idx="45">
                  <c:v>0.51328152799960258</c:v>
                </c:pt>
                <c:pt idx="46">
                  <c:v>0.51849328652549165</c:v>
                </c:pt>
                <c:pt idx="47">
                  <c:v>0.54256926437969311</c:v>
                </c:pt>
                <c:pt idx="48">
                  <c:v>0.57553179341832961</c:v>
                </c:pt>
                <c:pt idx="49">
                  <c:v>0.62878846684255674</c:v>
                </c:pt>
                <c:pt idx="50">
                  <c:v>0.68995159935121342</c:v>
                </c:pt>
                <c:pt idx="51">
                  <c:v>0.73200846591604207</c:v>
                </c:pt>
                <c:pt idx="52">
                  <c:v>0.75735414754150965</c:v>
                </c:pt>
              </c:numCache>
            </c:numRef>
          </c:yVal>
        </c:ser>
        <c:ser>
          <c:idx val="2"/>
          <c:order val="4"/>
          <c:tx>
            <c:strRef>
              <c:f>FIG.4!$B$15</c:f>
              <c:strCache>
                <c:ptCount val="1"/>
                <c:pt idx="0">
                  <c:v>France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FIG.4!$D$15:$BD$15</c:f>
              <c:numCache>
                <c:formatCode>General</c:formatCode>
                <c:ptCount val="53"/>
                <c:pt idx="6">
                  <c:v>0.34561836636283377</c:v>
                </c:pt>
                <c:pt idx="7">
                  <c:v>0.35012548705571045</c:v>
                </c:pt>
                <c:pt idx="8">
                  <c:v>0.35612137616501338</c:v>
                </c:pt>
                <c:pt idx="9">
                  <c:v>0.36542668182083277</c:v>
                </c:pt>
                <c:pt idx="10">
                  <c:v>0.37255888076690635</c:v>
                </c:pt>
                <c:pt idx="11">
                  <c:v>0.37861649675640741</c:v>
                </c:pt>
                <c:pt idx="12">
                  <c:v>0.38299223106162533</c:v>
                </c:pt>
                <c:pt idx="13">
                  <c:v>0.39058627138146584</c:v>
                </c:pt>
                <c:pt idx="14">
                  <c:v>0.39846991405915588</c:v>
                </c:pt>
                <c:pt idx="15">
                  <c:v>0.40382715949061831</c:v>
                </c:pt>
                <c:pt idx="16">
                  <c:v>0.41463434550922884</c:v>
                </c:pt>
                <c:pt idx="17">
                  <c:v>0.42334824793925779</c:v>
                </c:pt>
                <c:pt idx="18">
                  <c:v>0.42838963377739864</c:v>
                </c:pt>
                <c:pt idx="19">
                  <c:v>0.43308972973859838</c:v>
                </c:pt>
                <c:pt idx="20">
                  <c:v>0.43887801406763643</c:v>
                </c:pt>
                <c:pt idx="21">
                  <c:v>0.4434974008940018</c:v>
                </c:pt>
                <c:pt idx="22">
                  <c:v>0.44185063166890481</c:v>
                </c:pt>
                <c:pt idx="23">
                  <c:v>0.44738979454756345</c:v>
                </c:pt>
                <c:pt idx="24">
                  <c:v>0.44804271037669641</c:v>
                </c:pt>
                <c:pt idx="25">
                  <c:v>0.44747813559237082</c:v>
                </c:pt>
                <c:pt idx="26">
                  <c:v>0.44745206154771938</c:v>
                </c:pt>
                <c:pt idx="27">
                  <c:v>0.44922370157360431</c:v>
                </c:pt>
                <c:pt idx="28">
                  <c:v>0.44445328817817203</c:v>
                </c:pt>
                <c:pt idx="29">
                  <c:v>0.43672681383403678</c:v>
                </c:pt>
                <c:pt idx="30">
                  <c:v>0.43647593384809735</c:v>
                </c:pt>
                <c:pt idx="31">
                  <c:v>0.43746424136586343</c:v>
                </c:pt>
                <c:pt idx="32">
                  <c:v>0.44398348008472982</c:v>
                </c:pt>
                <c:pt idx="33">
                  <c:v>0.44879070757777362</c:v>
                </c:pt>
                <c:pt idx="34">
                  <c:v>0.45593070266859376</c:v>
                </c:pt>
                <c:pt idx="35">
                  <c:v>0.46503185658950574</c:v>
                </c:pt>
                <c:pt idx="36">
                  <c:v>0.47398585789897524</c:v>
                </c:pt>
                <c:pt idx="37">
                  <c:v>0.48334872616817331</c:v>
                </c:pt>
                <c:pt idx="38">
                  <c:v>0.49327085179027996</c:v>
                </c:pt>
                <c:pt idx="39">
                  <c:v>0.50358081104302399</c:v>
                </c:pt>
                <c:pt idx="40">
                  <c:v>0.51414082617383194</c:v>
                </c:pt>
                <c:pt idx="41">
                  <c:v>0.52482652233419824</c:v>
                </c:pt>
                <c:pt idx="42">
                  <c:v>0.53544817966933544</c:v>
                </c:pt>
                <c:pt idx="43">
                  <c:v>0.54587838643320374</c:v>
                </c:pt>
                <c:pt idx="44">
                  <c:v>0.55615829401151962</c:v>
                </c:pt>
                <c:pt idx="45">
                  <c:v>0.56639690143402854</c:v>
                </c:pt>
                <c:pt idx="46">
                  <c:v>0.57666619803426156</c:v>
                </c:pt>
                <c:pt idx="47">
                  <c:v>0.6298895368572851</c:v>
                </c:pt>
                <c:pt idx="48">
                  <c:v>0.67591024286545465</c:v>
                </c:pt>
                <c:pt idx="49">
                  <c:v>0.71408717374206665</c:v>
                </c:pt>
                <c:pt idx="50">
                  <c:v>0.73126044598158868</c:v>
                </c:pt>
                <c:pt idx="51">
                  <c:v>0.74457568192972101</c:v>
                </c:pt>
                <c:pt idx="52">
                  <c:v>0.75371028665515982</c:v>
                </c:pt>
              </c:numCache>
            </c:numRef>
          </c:yVal>
        </c:ser>
        <c:ser>
          <c:idx val="0"/>
          <c:order val="5"/>
          <c:tx>
            <c:strRef>
              <c:f>FIG.4!$B$13</c:f>
              <c:strCache>
                <c:ptCount val="1"/>
                <c:pt idx="0">
                  <c:v>Canada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FIG.4!$D$13:$BD$13</c:f>
              <c:numCache>
                <c:formatCode>General</c:formatCode>
                <c:ptCount val="53"/>
                <c:pt idx="6">
                  <c:v>0.2200391362198782</c:v>
                </c:pt>
                <c:pt idx="7">
                  <c:v>0.22075199206950308</c:v>
                </c:pt>
                <c:pt idx="8">
                  <c:v>0.22717580887749281</c:v>
                </c:pt>
                <c:pt idx="9">
                  <c:v>0.23109668300286737</c:v>
                </c:pt>
                <c:pt idx="10">
                  <c:v>0.23411298648343742</c:v>
                </c:pt>
                <c:pt idx="11">
                  <c:v>0.23725561873212442</c:v>
                </c:pt>
                <c:pt idx="12">
                  <c:v>0.2406476626781841</c:v>
                </c:pt>
                <c:pt idx="13">
                  <c:v>0.24334364070324344</c:v>
                </c:pt>
                <c:pt idx="14">
                  <c:v>0.24493840734644018</c:v>
                </c:pt>
                <c:pt idx="15">
                  <c:v>0.24675713038622785</c:v>
                </c:pt>
                <c:pt idx="16">
                  <c:v>0.24935471116746533</c:v>
                </c:pt>
                <c:pt idx="17">
                  <c:v>0.25496884090893684</c:v>
                </c:pt>
                <c:pt idx="18">
                  <c:v>0.26147377023095636</c:v>
                </c:pt>
                <c:pt idx="19">
                  <c:v>0.26566922738561582</c:v>
                </c:pt>
                <c:pt idx="20">
                  <c:v>0.26737924005477381</c:v>
                </c:pt>
                <c:pt idx="21">
                  <c:v>0.27293126137920992</c:v>
                </c:pt>
                <c:pt idx="22">
                  <c:v>0.27521735895806976</c:v>
                </c:pt>
                <c:pt idx="23">
                  <c:v>0.27429589897783868</c:v>
                </c:pt>
                <c:pt idx="24">
                  <c:v>0.2740814448435443</c:v>
                </c:pt>
                <c:pt idx="25">
                  <c:v>0.27332398823953208</c:v>
                </c:pt>
                <c:pt idx="26">
                  <c:v>0.27389168759916932</c:v>
                </c:pt>
                <c:pt idx="27">
                  <c:v>0.27449293099969191</c:v>
                </c:pt>
                <c:pt idx="28">
                  <c:v>0.26829042204201753</c:v>
                </c:pt>
                <c:pt idx="29">
                  <c:v>0.26409886979549285</c:v>
                </c:pt>
                <c:pt idx="30">
                  <c:v>0.26457455739978453</c:v>
                </c:pt>
                <c:pt idx="31">
                  <c:v>0.26711335369967332</c:v>
                </c:pt>
                <c:pt idx="32">
                  <c:v>0.27002924685565188</c:v>
                </c:pt>
                <c:pt idx="33">
                  <c:v>0.26911475622927788</c:v>
                </c:pt>
                <c:pt idx="34">
                  <c:v>0.26886181423144401</c:v>
                </c:pt>
                <c:pt idx="35">
                  <c:v>0.26869215788835743</c:v>
                </c:pt>
                <c:pt idx="36">
                  <c:v>0.27061051069585168</c:v>
                </c:pt>
                <c:pt idx="37">
                  <c:v>0.27347104525916338</c:v>
                </c:pt>
                <c:pt idx="38">
                  <c:v>0.27734217754654888</c:v>
                </c:pt>
                <c:pt idx="39">
                  <c:v>0.28218935026990438</c:v>
                </c:pt>
                <c:pt idx="40">
                  <c:v>0.28792259260103442</c:v>
                </c:pt>
                <c:pt idx="41">
                  <c:v>0.29443153364766056</c:v>
                </c:pt>
                <c:pt idx="42">
                  <c:v>0.30158725627843136</c:v>
                </c:pt>
                <c:pt idx="43">
                  <c:v>0.30929637095372742</c:v>
                </c:pt>
                <c:pt idx="44">
                  <c:v>0.31751616876629762</c:v>
                </c:pt>
                <c:pt idx="45">
                  <c:v>0.32622989932043212</c:v>
                </c:pt>
                <c:pt idx="46">
                  <c:v>0.33539595340832418</c:v>
                </c:pt>
                <c:pt idx="47">
                  <c:v>0.38629821292521332</c:v>
                </c:pt>
                <c:pt idx="48">
                  <c:v>0.42633510340264336</c:v>
                </c:pt>
                <c:pt idx="49">
                  <c:v>0.44843276213096467</c:v>
                </c:pt>
                <c:pt idx="50">
                  <c:v>0.46390587502156688</c:v>
                </c:pt>
                <c:pt idx="51">
                  <c:v>0.47806762538601177</c:v>
                </c:pt>
                <c:pt idx="52">
                  <c:v>0.49192706860155361</c:v>
                </c:pt>
              </c:numCache>
            </c:numRef>
          </c:yVal>
        </c:ser>
        <c:ser>
          <c:idx val="8"/>
          <c:order val="6"/>
          <c:tx>
            <c:strRef>
              <c:f>FIG.4!$B$21</c:f>
              <c:strCache>
                <c:ptCount val="1"/>
                <c:pt idx="0">
                  <c:v>UK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FIG.4!$D$21:$BD$21</c:f>
              <c:numCache>
                <c:formatCode>General</c:formatCode>
                <c:ptCount val="53"/>
                <c:pt idx="6">
                  <c:v>0.35318799006510931</c:v>
                </c:pt>
                <c:pt idx="7">
                  <c:v>0.3539168872747806</c:v>
                </c:pt>
                <c:pt idx="8">
                  <c:v>0.3630110364313085</c:v>
                </c:pt>
                <c:pt idx="9">
                  <c:v>0.37357762008317685</c:v>
                </c:pt>
                <c:pt idx="10">
                  <c:v>0.37126988749278633</c:v>
                </c:pt>
                <c:pt idx="11">
                  <c:v>0.36581623564423993</c:v>
                </c:pt>
                <c:pt idx="12">
                  <c:v>0.36826431888426986</c:v>
                </c:pt>
                <c:pt idx="13">
                  <c:v>0.36589786077948994</c:v>
                </c:pt>
                <c:pt idx="14">
                  <c:v>0.36279000478487206</c:v>
                </c:pt>
                <c:pt idx="15">
                  <c:v>0.35447910874274602</c:v>
                </c:pt>
                <c:pt idx="16">
                  <c:v>0.35508991683791347</c:v>
                </c:pt>
                <c:pt idx="17">
                  <c:v>0.35835436026449252</c:v>
                </c:pt>
                <c:pt idx="18">
                  <c:v>0.36117084120222398</c:v>
                </c:pt>
                <c:pt idx="19">
                  <c:v>0.36650865831169038</c:v>
                </c:pt>
                <c:pt idx="20">
                  <c:v>0.36855325967425018</c:v>
                </c:pt>
                <c:pt idx="21">
                  <c:v>0.36977290581925754</c:v>
                </c:pt>
                <c:pt idx="22">
                  <c:v>0.37042583526094308</c:v>
                </c:pt>
                <c:pt idx="23">
                  <c:v>0.3668762062404507</c:v>
                </c:pt>
                <c:pt idx="24">
                  <c:v>0.36891404332719091</c:v>
                </c:pt>
                <c:pt idx="25">
                  <c:v>0.36498040945273591</c:v>
                </c:pt>
                <c:pt idx="26">
                  <c:v>0.36357258057696207</c:v>
                </c:pt>
                <c:pt idx="27">
                  <c:v>0.36603382048134026</c:v>
                </c:pt>
                <c:pt idx="28">
                  <c:v>0.36212123180029382</c:v>
                </c:pt>
                <c:pt idx="29">
                  <c:v>0.35872362226493937</c:v>
                </c:pt>
                <c:pt idx="30">
                  <c:v>0.35728808139723189</c:v>
                </c:pt>
                <c:pt idx="31">
                  <c:v>0.35571027355810736</c:v>
                </c:pt>
                <c:pt idx="32">
                  <c:v>0.35316097067136232</c:v>
                </c:pt>
                <c:pt idx="33">
                  <c:v>0.35515502331305682</c:v>
                </c:pt>
                <c:pt idx="34">
                  <c:v>0.35473923072857866</c:v>
                </c:pt>
                <c:pt idx="35">
                  <c:v>0.35605276135214575</c:v>
                </c:pt>
                <c:pt idx="36">
                  <c:v>0.35730760967617931</c:v>
                </c:pt>
                <c:pt idx="37">
                  <c:v>0.35896160414475137</c:v>
                </c:pt>
                <c:pt idx="38">
                  <c:v>0.36104719006098462</c:v>
                </c:pt>
                <c:pt idx="39">
                  <c:v>0.36346631017119702</c:v>
                </c:pt>
                <c:pt idx="40">
                  <c:v>0.36610438889850222</c:v>
                </c:pt>
                <c:pt idx="41">
                  <c:v>0.36887304033598506</c:v>
                </c:pt>
                <c:pt idx="42">
                  <c:v>0.37166079051706385</c:v>
                </c:pt>
                <c:pt idx="43">
                  <c:v>0.37446909380144677</c:v>
                </c:pt>
                <c:pt idx="44">
                  <c:v>0.37746431804506803</c:v>
                </c:pt>
                <c:pt idx="45">
                  <c:v>0.38089309479169531</c:v>
                </c:pt>
                <c:pt idx="46">
                  <c:v>0.384927425033739</c:v>
                </c:pt>
                <c:pt idx="47">
                  <c:v>0.41428107509249218</c:v>
                </c:pt>
                <c:pt idx="48">
                  <c:v>0.44777234352954282</c:v>
                </c:pt>
                <c:pt idx="49">
                  <c:v>0.46874609862495092</c:v>
                </c:pt>
                <c:pt idx="50">
                  <c:v>0.47360525172184542</c:v>
                </c:pt>
                <c:pt idx="51">
                  <c:v>0.47666813601497882</c:v>
                </c:pt>
                <c:pt idx="52">
                  <c:v>0.4888231788664969</c:v>
                </c:pt>
              </c:numCache>
            </c:numRef>
          </c:yVal>
        </c:ser>
        <c:ser>
          <c:idx val="1"/>
          <c:order val="7"/>
          <c:tx>
            <c:strRef>
              <c:f>FIG.4!$B$14</c:f>
              <c:strCache>
                <c:ptCount val="1"/>
                <c:pt idx="0">
                  <c:v>China</c:v>
                </c:pt>
              </c:strCache>
            </c:strRef>
          </c:tx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FIG.4!$D$14:$BD$14</c:f>
              <c:numCache>
                <c:formatCode>General</c:formatCode>
                <c:ptCount val="53"/>
                <c:pt idx="6">
                  <c:v>0.10924708930245611</c:v>
                </c:pt>
                <c:pt idx="7">
                  <c:v>0.1093576327407309</c:v>
                </c:pt>
                <c:pt idx="8">
                  <c:v>0.10956089330164002</c:v>
                </c:pt>
                <c:pt idx="9">
                  <c:v>0.1091123122741437</c:v>
                </c:pt>
                <c:pt idx="10">
                  <c:v>0.10866510756209194</c:v>
                </c:pt>
                <c:pt idx="11">
                  <c:v>0.10820538636393306</c:v>
                </c:pt>
                <c:pt idx="12">
                  <c:v>0.10770695577345581</c:v>
                </c:pt>
                <c:pt idx="13">
                  <c:v>0.10719811870104162</c:v>
                </c:pt>
                <c:pt idx="14">
                  <c:v>0.10677197056542589</c:v>
                </c:pt>
                <c:pt idx="15">
                  <c:v>0.10654130766185274</c:v>
                </c:pt>
                <c:pt idx="16">
                  <c:v>0.10656625531828122</c:v>
                </c:pt>
                <c:pt idx="17">
                  <c:v>0.10771291412495589</c:v>
                </c:pt>
                <c:pt idx="18">
                  <c:v>0.10925206170116476</c:v>
                </c:pt>
                <c:pt idx="19">
                  <c:v>0.11101572760612624</c:v>
                </c:pt>
                <c:pt idx="20">
                  <c:v>0.11289958658641799</c:v>
                </c:pt>
                <c:pt idx="21">
                  <c:v>0.11479915352690957</c:v>
                </c:pt>
                <c:pt idx="22">
                  <c:v>0.11676148596637453</c:v>
                </c:pt>
                <c:pt idx="23">
                  <c:v>0.11879527901762948</c:v>
                </c:pt>
                <c:pt idx="24">
                  <c:v>0.12079395864351185</c:v>
                </c:pt>
                <c:pt idx="25">
                  <c:v>0.12269997716476758</c:v>
                </c:pt>
                <c:pt idx="26">
                  <c:v>0.12450774493480272</c:v>
                </c:pt>
                <c:pt idx="27">
                  <c:v>0.12618091106227536</c:v>
                </c:pt>
                <c:pt idx="28">
                  <c:v>0.12783310081419091</c:v>
                </c:pt>
                <c:pt idx="29">
                  <c:v>0.12956963092381768</c:v>
                </c:pt>
                <c:pt idx="30">
                  <c:v>0.13146781974077643</c:v>
                </c:pt>
                <c:pt idx="31">
                  <c:v>0.13362377004694417</c:v>
                </c:pt>
                <c:pt idx="32">
                  <c:v>0.13606368080773287</c:v>
                </c:pt>
                <c:pt idx="33">
                  <c:v>0.13883300483590241</c:v>
                </c:pt>
                <c:pt idx="34">
                  <c:v>0.14177721649513891</c:v>
                </c:pt>
                <c:pt idx="35">
                  <c:v>0.14472453268544921</c:v>
                </c:pt>
                <c:pt idx="36">
                  <c:v>0.14883488114025037</c:v>
                </c:pt>
                <c:pt idx="37">
                  <c:v>0.15379755394125241</c:v>
                </c:pt>
                <c:pt idx="38">
                  <c:v>0.15953531866585591</c:v>
                </c:pt>
                <c:pt idx="39">
                  <c:v>0.16582360162251017</c:v>
                </c:pt>
                <c:pt idx="40">
                  <c:v>0.1723443226190452</c:v>
                </c:pt>
                <c:pt idx="41">
                  <c:v>0.1788793653945441</c:v>
                </c:pt>
                <c:pt idx="42">
                  <c:v>0.18539145412918201</c:v>
                </c:pt>
                <c:pt idx="43">
                  <c:v>0.19197932189210151</c:v>
                </c:pt>
                <c:pt idx="44">
                  <c:v>0.1987268908386477</c:v>
                </c:pt>
                <c:pt idx="45">
                  <c:v>0.20576262397104714</c:v>
                </c:pt>
                <c:pt idx="46">
                  <c:v>0.21319125431613889</c:v>
                </c:pt>
                <c:pt idx="47">
                  <c:v>0.25431000833648332</c:v>
                </c:pt>
                <c:pt idx="48">
                  <c:v>0.30976157334623738</c:v>
                </c:pt>
                <c:pt idx="49">
                  <c:v>0.36247341452382431</c:v>
                </c:pt>
                <c:pt idx="50">
                  <c:v>0.39248594753503058</c:v>
                </c:pt>
                <c:pt idx="51">
                  <c:v>0.41401837613137032</c:v>
                </c:pt>
                <c:pt idx="52">
                  <c:v>0.45036524478356327</c:v>
                </c:pt>
              </c:numCache>
            </c:numRef>
          </c:yVal>
        </c:ser>
        <c:ser>
          <c:idx val="9"/>
          <c:order val="8"/>
          <c:tx>
            <c:strRef>
              <c:f>FIG.4!$B$22</c:f>
              <c:strCache>
                <c:ptCount val="1"/>
                <c:pt idx="0">
                  <c:v>USA</c:v>
                </c:pt>
              </c:strCache>
            </c:strRef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FIG.4!$D$12:$BD$12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FIG.4!$D$22:$BD$22</c:f>
              <c:numCache>
                <c:formatCode>General</c:formatCode>
                <c:ptCount val="53"/>
                <c:pt idx="6">
                  <c:v>0.24668273932898685</c:v>
                </c:pt>
                <c:pt idx="7">
                  <c:v>0.25018944909967489</c:v>
                </c:pt>
                <c:pt idx="8">
                  <c:v>0.25264225277436553</c:v>
                </c:pt>
                <c:pt idx="9">
                  <c:v>0.25493934268442225</c:v>
                </c:pt>
                <c:pt idx="10">
                  <c:v>0.25767393652277526</c:v>
                </c:pt>
                <c:pt idx="11">
                  <c:v>0.25855535846926819</c:v>
                </c:pt>
                <c:pt idx="12">
                  <c:v>0.25865419418619973</c:v>
                </c:pt>
                <c:pt idx="13">
                  <c:v>0.25838313680274178</c:v>
                </c:pt>
                <c:pt idx="14">
                  <c:v>0.25736697237713635</c:v>
                </c:pt>
                <c:pt idx="15">
                  <c:v>0.25445393992497695</c:v>
                </c:pt>
                <c:pt idx="16">
                  <c:v>0.25556447905533208</c:v>
                </c:pt>
                <c:pt idx="17">
                  <c:v>0.25850406122351982</c:v>
                </c:pt>
                <c:pt idx="18">
                  <c:v>0.25669583034775795</c:v>
                </c:pt>
                <c:pt idx="19">
                  <c:v>0.25752007579603481</c:v>
                </c:pt>
                <c:pt idx="20">
                  <c:v>0.25299812975489638</c:v>
                </c:pt>
                <c:pt idx="21">
                  <c:v>0.25230651521791375</c:v>
                </c:pt>
                <c:pt idx="22">
                  <c:v>0.25077962837860196</c:v>
                </c:pt>
                <c:pt idx="23">
                  <c:v>0.24815553017062594</c:v>
                </c:pt>
                <c:pt idx="24">
                  <c:v>0.24780200459551921</c:v>
                </c:pt>
                <c:pt idx="25">
                  <c:v>0.24676355125694896</c:v>
                </c:pt>
                <c:pt idx="26">
                  <c:v>0.24414534606760513</c:v>
                </c:pt>
                <c:pt idx="27">
                  <c:v>0.24366094239635644</c:v>
                </c:pt>
                <c:pt idx="28">
                  <c:v>0.24353586001094621</c:v>
                </c:pt>
                <c:pt idx="29">
                  <c:v>0.24342144413946115</c:v>
                </c:pt>
                <c:pt idx="30">
                  <c:v>0.24421500643970026</c:v>
                </c:pt>
                <c:pt idx="31">
                  <c:v>0.24371291381705093</c:v>
                </c:pt>
                <c:pt idx="32">
                  <c:v>0.24376550929639706</c:v>
                </c:pt>
                <c:pt idx="33">
                  <c:v>0.24485542298468269</c:v>
                </c:pt>
                <c:pt idx="34">
                  <c:v>0.24503472864702591</c:v>
                </c:pt>
                <c:pt idx="35">
                  <c:v>0.24852832784418624</c:v>
                </c:pt>
                <c:pt idx="36">
                  <c:v>0.25105209014333263</c:v>
                </c:pt>
                <c:pt idx="37">
                  <c:v>0.2540394796629068</c:v>
                </c:pt>
                <c:pt idx="38">
                  <c:v>0.25751620145855431</c:v>
                </c:pt>
                <c:pt idx="39">
                  <c:v>0.26148591911154689</c:v>
                </c:pt>
                <c:pt idx="40">
                  <c:v>0.26594039224963306</c:v>
                </c:pt>
                <c:pt idx="41">
                  <c:v>0.27085394566410292</c:v>
                </c:pt>
                <c:pt idx="42">
                  <c:v>0.27618568948361005</c:v>
                </c:pt>
                <c:pt idx="43">
                  <c:v>0.28188150417072</c:v>
                </c:pt>
                <c:pt idx="44">
                  <c:v>0.28787994299071024</c:v>
                </c:pt>
                <c:pt idx="45">
                  <c:v>0.29411314645276626</c:v>
                </c:pt>
                <c:pt idx="46">
                  <c:v>0.30051093164594839</c:v>
                </c:pt>
                <c:pt idx="47">
                  <c:v>0.33517582153150982</c:v>
                </c:pt>
                <c:pt idx="48">
                  <c:v>0.35933063583836888</c:v>
                </c:pt>
                <c:pt idx="49">
                  <c:v>0.37119517019305381</c:v>
                </c:pt>
                <c:pt idx="50">
                  <c:v>0.37706372537004573</c:v>
                </c:pt>
                <c:pt idx="51">
                  <c:v>0.38268124947058768</c:v>
                </c:pt>
                <c:pt idx="52">
                  <c:v>0.39187980251149518</c:v>
                </c:pt>
              </c:numCache>
            </c:numRef>
          </c:yVal>
        </c:ser>
        <c:axId val="81065472"/>
        <c:axId val="81067008"/>
      </c:scatterChart>
      <c:valAx>
        <c:axId val="81065472"/>
        <c:scaling>
          <c:orientation val="minMax"/>
          <c:max val="2060"/>
          <c:min val="1975"/>
        </c:scaling>
        <c:axPos val="b"/>
        <c:numFmt formatCode="General" sourceLinked="1"/>
        <c:tickLblPos val="nextTo"/>
        <c:crossAx val="81067008"/>
        <c:crosses val="autoZero"/>
        <c:crossBetween val="midCat"/>
        <c:majorUnit val="25"/>
      </c:valAx>
      <c:valAx>
        <c:axId val="81067008"/>
        <c:scaling>
          <c:orientation val="minMax"/>
        </c:scaling>
        <c:axPos val="l"/>
        <c:numFmt formatCode="General" sourceLinked="1"/>
        <c:tickLblPos val="nextTo"/>
        <c:crossAx val="810654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7248126381502571"/>
          <c:y val="0.18750966724807008"/>
          <c:w val="0.32476379571595276"/>
          <c:h val="0.56632562843319134"/>
        </c:manualLayout>
      </c:layout>
    </c:legend>
    <c:plotVisOnly val="1"/>
  </c:chart>
  <c:txPr>
    <a:bodyPr/>
    <a:lstStyle/>
    <a:p>
      <a:pPr>
        <a:defRPr sz="1600"/>
      </a:pPr>
      <a:endParaRPr lang="en-US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Pop 65+/Pop 20-64</a:t>
            </a:r>
          </a:p>
        </c:rich>
      </c:tx>
      <c:layout>
        <c:manualLayout>
          <c:xMode val="edge"/>
          <c:yMode val="edge"/>
          <c:x val="0.14858664742812291"/>
          <c:y val="2.7069131888871389E-2"/>
        </c:manualLayout>
      </c:layout>
      <c:overlay val="1"/>
    </c:title>
    <c:plotArea>
      <c:layout>
        <c:manualLayout>
          <c:layoutTarget val="inner"/>
          <c:xMode val="edge"/>
          <c:yMode val="edge"/>
          <c:x val="0.17118880284592541"/>
          <c:y val="0.20538514898679691"/>
          <c:w val="0.48543957831717338"/>
          <c:h val="0.67693058908786519"/>
        </c:manualLayout>
      </c:layout>
      <c:scatterChart>
        <c:scatterStyle val="lineMarker"/>
        <c:ser>
          <c:idx val="5"/>
          <c:order val="0"/>
          <c:tx>
            <c:strRef>
              <c:f>FIG.4!$B$7</c:f>
              <c:strCache>
                <c:ptCount val="1"/>
                <c:pt idx="0">
                  <c:v>Japan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FIG.4!$D$7:$BD$7</c:f>
              <c:numCache>
                <c:formatCode>General</c:formatCode>
                <c:ptCount val="53"/>
                <c:pt idx="0">
                  <c:v>9.9864172932151163E-2</c:v>
                </c:pt>
                <c:pt idx="1">
                  <c:v>0.10283564059112769</c:v>
                </c:pt>
                <c:pt idx="2">
                  <c:v>0.10529457609522788</c:v>
                </c:pt>
                <c:pt idx="3">
                  <c:v>0.10986146013772355</c:v>
                </c:pt>
                <c:pt idx="4">
                  <c:v>0.11678009851604333</c:v>
                </c:pt>
                <c:pt idx="5">
                  <c:v>0.12965566736617068</c:v>
                </c:pt>
                <c:pt idx="6">
                  <c:v>0.15007479083923322</c:v>
                </c:pt>
                <c:pt idx="7">
                  <c:v>0.15378204699100359</c:v>
                </c:pt>
                <c:pt idx="8">
                  <c:v>0.15725993078934508</c:v>
                </c:pt>
                <c:pt idx="9">
                  <c:v>0.16068061967762517</c:v>
                </c:pt>
                <c:pt idx="10">
                  <c:v>0.16429748764785027</c:v>
                </c:pt>
                <c:pt idx="11">
                  <c:v>0.16830231569645729</c:v>
                </c:pt>
                <c:pt idx="12">
                  <c:v>0.17274864496411024</c:v>
                </c:pt>
                <c:pt idx="13">
                  <c:v>0.17760742002650004</c:v>
                </c:pt>
                <c:pt idx="14">
                  <c:v>0.18288355850745874</c:v>
                </c:pt>
                <c:pt idx="15">
                  <c:v>0.18854856045915341</c:v>
                </c:pt>
                <c:pt idx="16">
                  <c:v>0.19457057767036107</c:v>
                </c:pt>
                <c:pt idx="17">
                  <c:v>0.2009118590855162</c:v>
                </c:pt>
                <c:pt idx="18">
                  <c:v>0.2075720856101832</c:v>
                </c:pt>
                <c:pt idx="19">
                  <c:v>0.21459989317816597</c:v>
                </c:pt>
                <c:pt idx="20">
                  <c:v>0.22208699086267841</c:v>
                </c:pt>
                <c:pt idx="21">
                  <c:v>0.23010623818273182</c:v>
                </c:pt>
                <c:pt idx="22">
                  <c:v>0.23872840694202946</c:v>
                </c:pt>
                <c:pt idx="23">
                  <c:v>0.24792082902601828</c:v>
                </c:pt>
                <c:pt idx="24">
                  <c:v>0.25753151706666633</c:v>
                </c:pt>
                <c:pt idx="25">
                  <c:v>0.26731996970231853</c:v>
                </c:pt>
                <c:pt idx="26">
                  <c:v>0.27709461657646201</c:v>
                </c:pt>
                <c:pt idx="27">
                  <c:v>0.28683391557117677</c:v>
                </c:pt>
                <c:pt idx="28">
                  <c:v>0.29659322786238934</c:v>
                </c:pt>
                <c:pt idx="29">
                  <c:v>0.30634601672723238</c:v>
                </c:pt>
                <c:pt idx="30">
                  <c:v>0.31608519148632502</c:v>
                </c:pt>
                <c:pt idx="31">
                  <c:v>0.32584760804381196</c:v>
                </c:pt>
                <c:pt idx="32">
                  <c:v>0.33546719975236211</c:v>
                </c:pt>
                <c:pt idx="33">
                  <c:v>0.34501195304011806</c:v>
                </c:pt>
                <c:pt idx="34">
                  <c:v>0.3550493391672474</c:v>
                </c:pt>
                <c:pt idx="35">
                  <c:v>0.36637288092884884</c:v>
                </c:pt>
                <c:pt idx="36">
                  <c:v>0.37952314304386292</c:v>
                </c:pt>
                <c:pt idx="37">
                  <c:v>0.39486279091975168</c:v>
                </c:pt>
                <c:pt idx="38">
                  <c:v>0.41211447346798774</c:v>
                </c:pt>
                <c:pt idx="39">
                  <c:v>0.43034898843479047</c:v>
                </c:pt>
                <c:pt idx="40">
                  <c:v>0.44811932019384282</c:v>
                </c:pt>
                <c:pt idx="41">
                  <c:v>0.46424200282266131</c:v>
                </c:pt>
                <c:pt idx="42">
                  <c:v>0.47825300872167326</c:v>
                </c:pt>
                <c:pt idx="43">
                  <c:v>0.49028483959962338</c:v>
                </c:pt>
                <c:pt idx="44">
                  <c:v>0.50043421587939896</c:v>
                </c:pt>
                <c:pt idx="45">
                  <c:v>0.50905278803302856</c:v>
                </c:pt>
                <c:pt idx="46">
                  <c:v>0.5164627160252715</c:v>
                </c:pt>
                <c:pt idx="47">
                  <c:v>0.53940773683467469</c:v>
                </c:pt>
                <c:pt idx="48">
                  <c:v>0.56778147521782663</c:v>
                </c:pt>
                <c:pt idx="49">
                  <c:v>0.61486958174516659</c:v>
                </c:pt>
                <c:pt idx="50">
                  <c:v>0.7023572181710076</c:v>
                </c:pt>
                <c:pt idx="51">
                  <c:v>0.76410193294358819</c:v>
                </c:pt>
                <c:pt idx="52" formatCode="0.000">
                  <c:v>0.80654402744259035</c:v>
                </c:pt>
              </c:numCache>
            </c:numRef>
          </c:yVal>
        </c:ser>
        <c:ser>
          <c:idx val="4"/>
          <c:order val="1"/>
          <c:tx>
            <c:strRef>
              <c:f>FIG.4!$B$6</c:f>
              <c:strCache>
                <c:ptCount val="1"/>
                <c:pt idx="0">
                  <c:v>Italy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FIG.4!$D$6:$BD$6</c:f>
              <c:numCache>
                <c:formatCode>General</c:formatCode>
                <c:ptCount val="53"/>
                <c:pt idx="0">
                  <c:v>0.14313915941199509</c:v>
                </c:pt>
                <c:pt idx="1">
                  <c:v>0.15348834008375281</c:v>
                </c:pt>
                <c:pt idx="2">
                  <c:v>0.16514712430790626</c:v>
                </c:pt>
                <c:pt idx="3">
                  <c:v>0.17849279827223768</c:v>
                </c:pt>
                <c:pt idx="4">
                  <c:v>0.19591335488488862</c:v>
                </c:pt>
                <c:pt idx="5">
                  <c:v>0.21952992342836974</c:v>
                </c:pt>
                <c:pt idx="6">
                  <c:v>0.23962419099752341</c:v>
                </c:pt>
                <c:pt idx="7">
                  <c:v>0.23765193457051656</c:v>
                </c:pt>
                <c:pt idx="8">
                  <c:v>0.23347002895301719</c:v>
                </c:pt>
                <c:pt idx="9">
                  <c:v>0.22861182775746641</c:v>
                </c:pt>
                <c:pt idx="10">
                  <c:v>0.22506246385361942</c:v>
                </c:pt>
                <c:pt idx="11">
                  <c:v>0.22412149304381437</c:v>
                </c:pt>
                <c:pt idx="12">
                  <c:v>0.22620274173248217</c:v>
                </c:pt>
                <c:pt idx="13">
                  <c:v>0.23079231769071371</c:v>
                </c:pt>
                <c:pt idx="14">
                  <c:v>0.23708421411913541</c:v>
                </c:pt>
                <c:pt idx="15">
                  <c:v>0.24384491093871968</c:v>
                </c:pt>
                <c:pt idx="16">
                  <c:v>0.25015184929608475</c:v>
                </c:pt>
                <c:pt idx="17">
                  <c:v>0.25580663404530446</c:v>
                </c:pt>
                <c:pt idx="18">
                  <c:v>0.26105648715088597</c:v>
                </c:pt>
                <c:pt idx="19">
                  <c:v>0.26595072333668507</c:v>
                </c:pt>
                <c:pt idx="20">
                  <c:v>0.27066171296310221</c:v>
                </c:pt>
                <c:pt idx="21">
                  <c:v>0.27532892588290886</c:v>
                </c:pt>
                <c:pt idx="22">
                  <c:v>0.27990610460815457</c:v>
                </c:pt>
                <c:pt idx="23">
                  <c:v>0.28432535804013426</c:v>
                </c:pt>
                <c:pt idx="24">
                  <c:v>0.28868757384107424</c:v>
                </c:pt>
                <c:pt idx="25">
                  <c:v>0.29311653675073535</c:v>
                </c:pt>
                <c:pt idx="26">
                  <c:v>0.29767907371844504</c:v>
                </c:pt>
                <c:pt idx="27">
                  <c:v>0.30243689004832502</c:v>
                </c:pt>
                <c:pt idx="28">
                  <c:v>0.30733159786007247</c:v>
                </c:pt>
                <c:pt idx="29">
                  <c:v>0.31216494714696497</c:v>
                </c:pt>
                <c:pt idx="30">
                  <c:v>0.31667585033429402</c:v>
                </c:pt>
                <c:pt idx="31">
                  <c:v>0.32071174339981323</c:v>
                </c:pt>
                <c:pt idx="32">
                  <c:v>0.32415717457161936</c:v>
                </c:pt>
                <c:pt idx="33">
                  <c:v>0.32713840480221901</c:v>
                </c:pt>
                <c:pt idx="34">
                  <c:v>0.330040338028046</c:v>
                </c:pt>
                <c:pt idx="35">
                  <c:v>0.33339299770073316</c:v>
                </c:pt>
                <c:pt idx="36">
                  <c:v>0.33755994348717488</c:v>
                </c:pt>
                <c:pt idx="37">
                  <c:v>0.34273270089037233</c:v>
                </c:pt>
                <c:pt idx="38">
                  <c:v>0.34876586522720965</c:v>
                </c:pt>
                <c:pt idx="39">
                  <c:v>0.35527233543368536</c:v>
                </c:pt>
                <c:pt idx="40">
                  <c:v>0.361668966465296</c:v>
                </c:pt>
                <c:pt idx="41">
                  <c:v>0.3675335388690783</c:v>
                </c:pt>
                <c:pt idx="42">
                  <c:v>0.37275885476090487</c:v>
                </c:pt>
                <c:pt idx="43">
                  <c:v>0.37751417984717822</c:v>
                </c:pt>
                <c:pt idx="44">
                  <c:v>0.38198489105100003</c:v>
                </c:pt>
                <c:pt idx="45">
                  <c:v>0.38646888974890048</c:v>
                </c:pt>
                <c:pt idx="46">
                  <c:v>0.39121373068920418</c:v>
                </c:pt>
                <c:pt idx="47">
                  <c:v>0.42168492961784426</c:v>
                </c:pt>
                <c:pt idx="48">
                  <c:v>0.47534514028844782</c:v>
                </c:pt>
                <c:pt idx="49">
                  <c:v>0.54635167084025948</c:v>
                </c:pt>
                <c:pt idx="50">
                  <c:v>0.62228295653215182</c:v>
                </c:pt>
                <c:pt idx="51">
                  <c:v>0.6701242422130862</c:v>
                </c:pt>
                <c:pt idx="52" formatCode="0.000">
                  <c:v>0.68197519577413224</c:v>
                </c:pt>
              </c:numCache>
            </c:numRef>
          </c:yVal>
        </c:ser>
        <c:ser>
          <c:idx val="7"/>
          <c:order val="2"/>
          <c:tx>
            <c:strRef>
              <c:f>FIG.4!$B$9</c:f>
              <c:strCache>
                <c:ptCount val="1"/>
                <c:pt idx="0">
                  <c:v>Spain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FIG.4!$D$9:$BD$9</c:f>
              <c:numCache>
                <c:formatCode>General</c:formatCode>
                <c:ptCount val="53"/>
                <c:pt idx="0">
                  <c:v>0.12976846240104833</c:v>
                </c:pt>
                <c:pt idx="1">
                  <c:v>0.1372815094013897</c:v>
                </c:pt>
                <c:pt idx="2">
                  <c:v>0.14548109617709676</c:v>
                </c:pt>
                <c:pt idx="3">
                  <c:v>0.15322916756786462</c:v>
                </c:pt>
                <c:pt idx="4">
                  <c:v>0.17978733700867194</c:v>
                </c:pt>
                <c:pt idx="5">
                  <c:v>0.19649504733932277</c:v>
                </c:pt>
                <c:pt idx="6">
                  <c:v>0.20664719645214763</c:v>
                </c:pt>
                <c:pt idx="7">
                  <c:v>0.20794849853118497</c:v>
                </c:pt>
                <c:pt idx="8">
                  <c:v>0.20908597941696674</c:v>
                </c:pt>
                <c:pt idx="9">
                  <c:v>0.2103341060181097</c:v>
                </c:pt>
                <c:pt idx="10">
                  <c:v>0.21203937550586757</c:v>
                </c:pt>
                <c:pt idx="11">
                  <c:v>0.21442942112038377</c:v>
                </c:pt>
                <c:pt idx="12">
                  <c:v>0.21759253182967941</c:v>
                </c:pt>
                <c:pt idx="13">
                  <c:v>0.22142654577046941</c:v>
                </c:pt>
                <c:pt idx="14">
                  <c:v>0.22572723034668571</c:v>
                </c:pt>
                <c:pt idx="15">
                  <c:v>0.2301935437682755</c:v>
                </c:pt>
                <c:pt idx="16">
                  <c:v>0.23459675240966571</c:v>
                </c:pt>
                <c:pt idx="17">
                  <c:v>0.23881473181973761</c:v>
                </c:pt>
                <c:pt idx="18">
                  <c:v>0.24286624201325754</c:v>
                </c:pt>
                <c:pt idx="19">
                  <c:v>0.24682494396947274</c:v>
                </c:pt>
                <c:pt idx="20">
                  <c:v>0.25082287838648137</c:v>
                </c:pt>
                <c:pt idx="21">
                  <c:v>0.25491601010411757</c:v>
                </c:pt>
                <c:pt idx="22">
                  <c:v>0.25922049730436653</c:v>
                </c:pt>
                <c:pt idx="23">
                  <c:v>0.26359371765052275</c:v>
                </c:pt>
                <c:pt idx="24">
                  <c:v>0.26753472564423297</c:v>
                </c:pt>
                <c:pt idx="25">
                  <c:v>0.27037870246537232</c:v>
                </c:pt>
                <c:pt idx="26">
                  <c:v>0.27172147636155486</c:v>
                </c:pt>
                <c:pt idx="27">
                  <c:v>0.27139663854896601</c:v>
                </c:pt>
                <c:pt idx="28">
                  <c:v>0.26975182163906442</c:v>
                </c:pt>
                <c:pt idx="29">
                  <c:v>0.26751073306590689</c:v>
                </c:pt>
                <c:pt idx="30">
                  <c:v>0.26559753654675927</c:v>
                </c:pt>
                <c:pt idx="31">
                  <c:v>0.26462660010802636</c:v>
                </c:pt>
                <c:pt idx="32">
                  <c:v>0.26475798507422732</c:v>
                </c:pt>
                <c:pt idx="33">
                  <c:v>0.26580610313832048</c:v>
                </c:pt>
                <c:pt idx="34">
                  <c:v>0.26759028368419591</c:v>
                </c:pt>
                <c:pt idx="35">
                  <c:v>0.26980751123322588</c:v>
                </c:pt>
                <c:pt idx="36">
                  <c:v>0.27223596627848967</c:v>
                </c:pt>
                <c:pt idx="37">
                  <c:v>0.27489201569451238</c:v>
                </c:pt>
                <c:pt idx="38">
                  <c:v>0.27786191372778934</c:v>
                </c:pt>
                <c:pt idx="39">
                  <c:v>0.28107367976268266</c:v>
                </c:pt>
                <c:pt idx="40">
                  <c:v>0.28444297909024413</c:v>
                </c:pt>
                <c:pt idx="41">
                  <c:v>0.28792408210580506</c:v>
                </c:pt>
                <c:pt idx="42">
                  <c:v>0.29147997832492489</c:v>
                </c:pt>
                <c:pt idx="43">
                  <c:v>0.29515960466863633</c:v>
                </c:pt>
                <c:pt idx="44">
                  <c:v>0.29911137656107656</c:v>
                </c:pt>
                <c:pt idx="45">
                  <c:v>0.30354120064344231</c:v>
                </c:pt>
                <c:pt idx="46">
                  <c:v>0.30860312022419545</c:v>
                </c:pt>
                <c:pt idx="47">
                  <c:v>0.34366737164353001</c:v>
                </c:pt>
                <c:pt idx="48">
                  <c:v>0.39270174519455825</c:v>
                </c:pt>
                <c:pt idx="49">
                  <c:v>0.45319766715123955</c:v>
                </c:pt>
                <c:pt idx="50">
                  <c:v>0.52718330066386554</c:v>
                </c:pt>
                <c:pt idx="51">
                  <c:v>0.6085672986233206</c:v>
                </c:pt>
                <c:pt idx="52" formatCode="0.000">
                  <c:v>0.65237974179179814</c:v>
                </c:pt>
              </c:numCache>
            </c:numRef>
          </c:yVal>
        </c:ser>
        <c:ser>
          <c:idx val="3"/>
          <c:order val="3"/>
          <c:tx>
            <c:strRef>
              <c:f>FIG.4!$B$5</c:f>
              <c:strCache>
                <c:ptCount val="1"/>
                <c:pt idx="0">
                  <c:v>Germany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FIG.4!$D$5:$BD$5</c:f>
              <c:numCache>
                <c:formatCode>General</c:formatCode>
                <c:ptCount val="53"/>
                <c:pt idx="0">
                  <c:v>0.16229885450504394</c:v>
                </c:pt>
                <c:pt idx="1">
                  <c:v>0.18014707503534891</c:v>
                </c:pt>
                <c:pt idx="2">
                  <c:v>0.19225468591314268</c:v>
                </c:pt>
                <c:pt idx="3">
                  <c:v>0.21381903698551741</c:v>
                </c:pt>
                <c:pt idx="4">
                  <c:v>0.24337148175315104</c:v>
                </c:pt>
                <c:pt idx="5">
                  <c:v>0.26392882682391888</c:v>
                </c:pt>
                <c:pt idx="6">
                  <c:v>0.27157956713133286</c:v>
                </c:pt>
                <c:pt idx="7">
                  <c:v>0.26625825824185251</c:v>
                </c:pt>
                <c:pt idx="8">
                  <c:v>0.25854258509736938</c:v>
                </c:pt>
                <c:pt idx="9">
                  <c:v>0.24988563308128256</c:v>
                </c:pt>
                <c:pt idx="10">
                  <c:v>0.24216230436157191</c:v>
                </c:pt>
                <c:pt idx="11">
                  <c:v>0.23662510027915287</c:v>
                </c:pt>
                <c:pt idx="12">
                  <c:v>0.23365734107104746</c:v>
                </c:pt>
                <c:pt idx="13">
                  <c:v>0.23282942195934256</c:v>
                </c:pt>
                <c:pt idx="14">
                  <c:v>0.2335408216219042</c:v>
                </c:pt>
                <c:pt idx="15">
                  <c:v>0.23488180829278532</c:v>
                </c:pt>
                <c:pt idx="16">
                  <c:v>0.23621058730106487</c:v>
                </c:pt>
                <c:pt idx="17">
                  <c:v>0.23748633097053046</c:v>
                </c:pt>
                <c:pt idx="18">
                  <c:v>0.23894889987499318</c:v>
                </c:pt>
                <c:pt idx="19">
                  <c:v>0.24058568224429971</c:v>
                </c:pt>
                <c:pt idx="20">
                  <c:v>0.24242726542426743</c:v>
                </c:pt>
                <c:pt idx="21">
                  <c:v>0.24452774173254646</c:v>
                </c:pt>
                <c:pt idx="22">
                  <c:v>0.24672231202207101</c:v>
                </c:pt>
                <c:pt idx="23">
                  <c:v>0.24904804913673781</c:v>
                </c:pt>
                <c:pt idx="24">
                  <c:v>0.25200022638037939</c:v>
                </c:pt>
                <c:pt idx="25">
                  <c:v>0.25625248235748582</c:v>
                </c:pt>
                <c:pt idx="26">
                  <c:v>0.26223324172051199</c:v>
                </c:pt>
                <c:pt idx="27">
                  <c:v>0.27018948144927057</c:v>
                </c:pt>
                <c:pt idx="28">
                  <c:v>0.27982084280495539</c:v>
                </c:pt>
                <c:pt idx="29">
                  <c:v>0.29031628139340443</c:v>
                </c:pt>
                <c:pt idx="30">
                  <c:v>0.30050051427049906</c:v>
                </c:pt>
                <c:pt idx="31">
                  <c:v>0.30947515694003008</c:v>
                </c:pt>
                <c:pt idx="32">
                  <c:v>0.31695427274082577</c:v>
                </c:pt>
                <c:pt idx="33">
                  <c:v>0.32311462854898132</c:v>
                </c:pt>
                <c:pt idx="34">
                  <c:v>0.32808758513384501</c:v>
                </c:pt>
                <c:pt idx="35">
                  <c:v>0.33218543966667013</c:v>
                </c:pt>
                <c:pt idx="36">
                  <c:v>0.33569344850726285</c:v>
                </c:pt>
                <c:pt idx="37">
                  <c:v>0.33857827700542986</c:v>
                </c:pt>
                <c:pt idx="38">
                  <c:v>0.34087277523111903</c:v>
                </c:pt>
                <c:pt idx="39">
                  <c:v>0.34303597621601234</c:v>
                </c:pt>
                <c:pt idx="40">
                  <c:v>0.34566181940126772</c:v>
                </c:pt>
                <c:pt idx="41">
                  <c:v>0.34919617397227587</c:v>
                </c:pt>
                <c:pt idx="42">
                  <c:v>0.35388806946267076</c:v>
                </c:pt>
                <c:pt idx="43">
                  <c:v>0.35971282585376541</c:v>
                </c:pt>
                <c:pt idx="44">
                  <c:v>0.36650367139811202</c:v>
                </c:pt>
                <c:pt idx="45">
                  <c:v>0.37394540092300482</c:v>
                </c:pt>
                <c:pt idx="46">
                  <c:v>0.38182050890168195</c:v>
                </c:pt>
                <c:pt idx="47">
                  <c:v>0.43130501641456237</c:v>
                </c:pt>
                <c:pt idx="48">
                  <c:v>0.51251363035156139</c:v>
                </c:pt>
                <c:pt idx="49">
                  <c:v>0.593305504798329</c:v>
                </c:pt>
                <c:pt idx="50">
                  <c:v>0.61683698211031168</c:v>
                </c:pt>
                <c:pt idx="51">
                  <c:v>0.62574916957003501</c:v>
                </c:pt>
                <c:pt idx="52" formatCode="0.000">
                  <c:v>0.64236276039994489</c:v>
                </c:pt>
              </c:numCache>
            </c:numRef>
          </c:yVal>
        </c:ser>
        <c:ser>
          <c:idx val="2"/>
          <c:order val="4"/>
          <c:tx>
            <c:strRef>
              <c:f>FIG.4!$B$4</c:f>
              <c:strCache>
                <c:ptCount val="1"/>
                <c:pt idx="0">
                  <c:v>France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FIG.4!$D$4:$BD$4</c:f>
              <c:numCache>
                <c:formatCode>General</c:formatCode>
                <c:ptCount val="53"/>
                <c:pt idx="0">
                  <c:v>0.19499396502316341</c:v>
                </c:pt>
                <c:pt idx="1">
                  <c:v>0.20197026371047494</c:v>
                </c:pt>
                <c:pt idx="2">
                  <c:v>0.2095807839150762</c:v>
                </c:pt>
                <c:pt idx="3">
                  <c:v>0.22640843276597925</c:v>
                </c:pt>
                <c:pt idx="4">
                  <c:v>0.23887170169252747</c:v>
                </c:pt>
                <c:pt idx="5">
                  <c:v>0.24848818839014258</c:v>
                </c:pt>
                <c:pt idx="6">
                  <c:v>0.25231136853848085</c:v>
                </c:pt>
                <c:pt idx="7">
                  <c:v>0.24751830190524496</c:v>
                </c:pt>
                <c:pt idx="8">
                  <c:v>0.24078801628988689</c:v>
                </c:pt>
                <c:pt idx="9">
                  <c:v>0.2336541388886369</c:v>
                </c:pt>
                <c:pt idx="10">
                  <c:v>0.22806759291190906</c:v>
                </c:pt>
                <c:pt idx="11">
                  <c:v>0.22528329975027594</c:v>
                </c:pt>
                <c:pt idx="12">
                  <c:v>0.22569269153023341</c:v>
                </c:pt>
                <c:pt idx="13">
                  <c:v>0.22875520345367861</c:v>
                </c:pt>
                <c:pt idx="14">
                  <c:v>0.23361042688901493</c:v>
                </c:pt>
                <c:pt idx="15">
                  <c:v>0.2389724087725574</c:v>
                </c:pt>
                <c:pt idx="16">
                  <c:v>0.24388852057123239</c:v>
                </c:pt>
                <c:pt idx="17">
                  <c:v>0.24812133240874534</c:v>
                </c:pt>
                <c:pt idx="18">
                  <c:v>0.25191077402802498</c:v>
                </c:pt>
                <c:pt idx="19">
                  <c:v>0.25534576289625988</c:v>
                </c:pt>
                <c:pt idx="20">
                  <c:v>0.25865206901819954</c:v>
                </c:pt>
                <c:pt idx="21">
                  <c:v>0.26198318192698672</c:v>
                </c:pt>
                <c:pt idx="22">
                  <c:v>0.26534977107677032</c:v>
                </c:pt>
                <c:pt idx="23">
                  <c:v>0.26862124516616276</c:v>
                </c:pt>
                <c:pt idx="24">
                  <c:v>0.27165270979154582</c:v>
                </c:pt>
                <c:pt idx="25">
                  <c:v>0.27424463297630625</c:v>
                </c:pt>
                <c:pt idx="26">
                  <c:v>0.27626744970186684</c:v>
                </c:pt>
                <c:pt idx="27">
                  <c:v>0.27774232935659349</c:v>
                </c:pt>
                <c:pt idx="28">
                  <c:v>0.27878473556497435</c:v>
                </c:pt>
                <c:pt idx="29">
                  <c:v>0.27949104895747484</c:v>
                </c:pt>
                <c:pt idx="30">
                  <c:v>0.27999541760686658</c:v>
                </c:pt>
                <c:pt idx="31">
                  <c:v>0.28045558590519132</c:v>
                </c:pt>
                <c:pt idx="32">
                  <c:v>0.28079467298105781</c:v>
                </c:pt>
                <c:pt idx="33">
                  <c:v>0.28115468987888287</c:v>
                </c:pt>
                <c:pt idx="34">
                  <c:v>0.28215531738434574</c:v>
                </c:pt>
                <c:pt idx="35">
                  <c:v>0.28459044487133373</c:v>
                </c:pt>
                <c:pt idx="36">
                  <c:v>0.28898423148545205</c:v>
                </c:pt>
                <c:pt idx="37">
                  <c:v>0.29562111476932695</c:v>
                </c:pt>
                <c:pt idx="38">
                  <c:v>0.30426672374294261</c:v>
                </c:pt>
                <c:pt idx="39">
                  <c:v>0.3142691746611469</c:v>
                </c:pt>
                <c:pt idx="40">
                  <c:v>0.32464018533779365</c:v>
                </c:pt>
                <c:pt idx="41">
                  <c:v>0.33461225319067817</c:v>
                </c:pt>
                <c:pt idx="42">
                  <c:v>0.34394033110412386</c:v>
                </c:pt>
                <c:pt idx="43">
                  <c:v>0.35276320401890454</c:v>
                </c:pt>
                <c:pt idx="44">
                  <c:v>0.36113547181501332</c:v>
                </c:pt>
                <c:pt idx="45">
                  <c:v>0.36923989430905535</c:v>
                </c:pt>
                <c:pt idx="46">
                  <c:v>0.37721666957904626</c:v>
                </c:pt>
                <c:pt idx="47">
                  <c:v>0.41455715931535747</c:v>
                </c:pt>
                <c:pt idx="48">
                  <c:v>0.45282416237468276</c:v>
                </c:pt>
                <c:pt idx="49">
                  <c:v>0.48509499212209667</c:v>
                </c:pt>
                <c:pt idx="50">
                  <c:v>0.51192876990898151</c:v>
                </c:pt>
                <c:pt idx="51">
                  <c:v>0.51627777516711459</c:v>
                </c:pt>
                <c:pt idx="52" formatCode="0.000">
                  <c:v>0.52486158212533551</c:v>
                </c:pt>
              </c:numCache>
            </c:numRef>
          </c:yVal>
        </c:ser>
        <c:ser>
          <c:idx val="0"/>
          <c:order val="5"/>
          <c:tx>
            <c:strRef>
              <c:f>FIG.4!$B$2</c:f>
              <c:strCache>
                <c:ptCount val="1"/>
                <c:pt idx="0">
                  <c:v>Canada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FIG.4!$D$2:$BD$2</c:f>
              <c:numCache>
                <c:formatCode>General</c:formatCode>
                <c:ptCount val="53"/>
                <c:pt idx="0">
                  <c:v>0.14001022848034078</c:v>
                </c:pt>
                <c:pt idx="1">
                  <c:v>0.14640739851069035</c:v>
                </c:pt>
                <c:pt idx="2">
                  <c:v>0.14636105056669674</c:v>
                </c:pt>
                <c:pt idx="3">
                  <c:v>0.15343938107322738</c:v>
                </c:pt>
                <c:pt idx="4">
                  <c:v>0.15127151053732626</c:v>
                </c:pt>
                <c:pt idx="5">
                  <c:v>0.15319093660695571</c:v>
                </c:pt>
                <c:pt idx="6">
                  <c:v>0.16217168570278917</c:v>
                </c:pt>
                <c:pt idx="7">
                  <c:v>0.16348492695485967</c:v>
                </c:pt>
                <c:pt idx="8">
                  <c:v>0.16455342999104697</c:v>
                </c:pt>
                <c:pt idx="9">
                  <c:v>0.16563556171890767</c:v>
                </c:pt>
                <c:pt idx="10">
                  <c:v>0.16707213429997597</c:v>
                </c:pt>
                <c:pt idx="11">
                  <c:v>0.16907286606868566</c:v>
                </c:pt>
                <c:pt idx="12">
                  <c:v>0.17169117958384233</c:v>
                </c:pt>
                <c:pt idx="13">
                  <c:v>0.17478835021629618</c:v>
                </c:pt>
                <c:pt idx="14">
                  <c:v>0.17814694793243929</c:v>
                </c:pt>
                <c:pt idx="15">
                  <c:v>0.18147626623168275</c:v>
                </c:pt>
                <c:pt idx="16">
                  <c:v>0.18457359171145191</c:v>
                </c:pt>
                <c:pt idx="17">
                  <c:v>0.18739520765962844</c:v>
                </c:pt>
                <c:pt idx="18">
                  <c:v>0.18999479148300627</c:v>
                </c:pt>
                <c:pt idx="19">
                  <c:v>0.19239038681748433</c:v>
                </c:pt>
                <c:pt idx="20">
                  <c:v>0.1946229455382204</c:v>
                </c:pt>
                <c:pt idx="21">
                  <c:v>0.19671782041714544</c:v>
                </c:pt>
                <c:pt idx="22">
                  <c:v>0.19870117323010811</c:v>
                </c:pt>
                <c:pt idx="23">
                  <c:v>0.20055827036795945</c:v>
                </c:pt>
                <c:pt idx="24">
                  <c:v>0.20223507308913991</c:v>
                </c:pt>
                <c:pt idx="25">
                  <c:v>0.20365998793546097</c:v>
                </c:pt>
                <c:pt idx="26">
                  <c:v>0.20480958001532731</c:v>
                </c:pt>
                <c:pt idx="27">
                  <c:v>0.20569189515857988</c:v>
                </c:pt>
                <c:pt idx="28">
                  <c:v>0.20640572859584241</c:v>
                </c:pt>
                <c:pt idx="29">
                  <c:v>0.20713117442372589</c:v>
                </c:pt>
                <c:pt idx="30">
                  <c:v>0.20809491276372394</c:v>
                </c:pt>
                <c:pt idx="31">
                  <c:v>0.20947207511634194</c:v>
                </c:pt>
                <c:pt idx="32">
                  <c:v>0.21130191442555618</c:v>
                </c:pt>
                <c:pt idx="33">
                  <c:v>0.21359708343737668</c:v>
                </c:pt>
                <c:pt idx="34">
                  <c:v>0.21646372283035431</c:v>
                </c:pt>
                <c:pt idx="35">
                  <c:v>0.22001222213626259</c:v>
                </c:pt>
                <c:pt idx="36">
                  <c:v>0.22430860234949879</c:v>
                </c:pt>
                <c:pt idx="37">
                  <c:v>0.22940779250432219</c:v>
                </c:pt>
                <c:pt idx="38">
                  <c:v>0.23527436279207697</c:v>
                </c:pt>
                <c:pt idx="39">
                  <c:v>0.24177288968438421</c:v>
                </c:pt>
                <c:pt idx="40">
                  <c:v>0.24871561641607487</c:v>
                </c:pt>
                <c:pt idx="41">
                  <c:v>0.25597528820049131</c:v>
                </c:pt>
                <c:pt idx="42">
                  <c:v>0.26349450712913591</c:v>
                </c:pt>
                <c:pt idx="43">
                  <c:v>0.27131575843182659</c:v>
                </c:pt>
                <c:pt idx="44">
                  <c:v>0.27953154686014925</c:v>
                </c:pt>
                <c:pt idx="45">
                  <c:v>0.28827923112763082</c:v>
                </c:pt>
                <c:pt idx="46">
                  <c:v>0.2976426136631608</c:v>
                </c:pt>
                <c:pt idx="47">
                  <c:v>0.35151254019184253</c:v>
                </c:pt>
                <c:pt idx="48">
                  <c:v>0.40591351815743298</c:v>
                </c:pt>
                <c:pt idx="49">
                  <c:v>0.43321106486699812</c:v>
                </c:pt>
                <c:pt idx="50">
                  <c:v>0.44887559020614382</c:v>
                </c:pt>
                <c:pt idx="51">
                  <c:v>0.46227690736180355</c:v>
                </c:pt>
                <c:pt idx="52" formatCode="0.000">
                  <c:v>0.47662090699124915</c:v>
                </c:pt>
              </c:numCache>
            </c:numRef>
          </c:yVal>
        </c:ser>
        <c:ser>
          <c:idx val="1"/>
          <c:order val="6"/>
          <c:tx>
            <c:strRef>
              <c:f>FIG.4!$B$3</c:f>
              <c:strCache>
                <c:ptCount val="1"/>
                <c:pt idx="0">
                  <c:v>China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FIG.4!$D$3:$BD$3</c:f>
              <c:numCache>
                <c:formatCode>General</c:formatCode>
                <c:ptCount val="53"/>
                <c:pt idx="0">
                  <c:v>8.5838456791534345E-2</c:v>
                </c:pt>
                <c:pt idx="1">
                  <c:v>9.2832025106192748E-2</c:v>
                </c:pt>
                <c:pt idx="2">
                  <c:v>0.10070398037480889</c:v>
                </c:pt>
                <c:pt idx="3">
                  <c:v>9.5299056651360334E-2</c:v>
                </c:pt>
                <c:pt idx="4">
                  <c:v>9.5832418453558638E-2</c:v>
                </c:pt>
                <c:pt idx="5">
                  <c:v>9.41432321904042E-2</c:v>
                </c:pt>
                <c:pt idx="6">
                  <c:v>9.6948081661106619E-2</c:v>
                </c:pt>
                <c:pt idx="7">
                  <c:v>9.7519421410041052E-2</c:v>
                </c:pt>
                <c:pt idx="8">
                  <c:v>9.8046268371027964E-2</c:v>
                </c:pt>
                <c:pt idx="9">
                  <c:v>9.8488319524377588E-2</c:v>
                </c:pt>
                <c:pt idx="10">
                  <c:v>9.8803993109139662E-2</c:v>
                </c:pt>
                <c:pt idx="11">
                  <c:v>9.897915059928028E-2</c:v>
                </c:pt>
                <c:pt idx="12">
                  <c:v>9.9019807330621226E-2</c:v>
                </c:pt>
                <c:pt idx="13">
                  <c:v>9.8971429536736266E-2</c:v>
                </c:pt>
                <c:pt idx="14">
                  <c:v>9.8909340274923555E-2</c:v>
                </c:pt>
                <c:pt idx="15">
                  <c:v>9.8924041279524422E-2</c:v>
                </c:pt>
                <c:pt idx="16">
                  <c:v>9.9083980740513694E-2</c:v>
                </c:pt>
                <c:pt idx="17">
                  <c:v>9.9376815108388028E-2</c:v>
                </c:pt>
                <c:pt idx="18">
                  <c:v>9.9808230397780348E-2</c:v>
                </c:pt>
                <c:pt idx="19">
                  <c:v>0.10047172845496002</c:v>
                </c:pt>
                <c:pt idx="20">
                  <c:v>0.10147896501928175</c:v>
                </c:pt>
                <c:pt idx="21">
                  <c:v>0.10289184673219934</c:v>
                </c:pt>
                <c:pt idx="22">
                  <c:v>0.10473689900372966</c:v>
                </c:pt>
                <c:pt idx="23">
                  <c:v>0.10695399526995698</c:v>
                </c:pt>
                <c:pt idx="24">
                  <c:v>0.10940840138391927</c:v>
                </c:pt>
                <c:pt idx="25">
                  <c:v>0.11191212894586</c:v>
                </c:pt>
                <c:pt idx="26">
                  <c:v>0.11431836279500283</c:v>
                </c:pt>
                <c:pt idx="27">
                  <c:v>0.1166327551502363</c:v>
                </c:pt>
                <c:pt idx="28">
                  <c:v>0.11887195643811579</c:v>
                </c:pt>
                <c:pt idx="29">
                  <c:v>0.12092078351973276</c:v>
                </c:pt>
                <c:pt idx="30">
                  <c:v>0.12264485760191612</c:v>
                </c:pt>
                <c:pt idx="31">
                  <c:v>0.12398173023032699</c:v>
                </c:pt>
                <c:pt idx="32">
                  <c:v>0.12490421533537507</c:v>
                </c:pt>
                <c:pt idx="33">
                  <c:v>0.12553112883653106</c:v>
                </c:pt>
                <c:pt idx="34">
                  <c:v>0.1261272130923474</c:v>
                </c:pt>
                <c:pt idx="35">
                  <c:v>0.12703225697917969</c:v>
                </c:pt>
                <c:pt idx="36">
                  <c:v>0.12849853457607288</c:v>
                </c:pt>
                <c:pt idx="37">
                  <c:v>0.13053090284016144</c:v>
                </c:pt>
                <c:pt idx="38">
                  <c:v>0.13311087904814767</c:v>
                </c:pt>
                <c:pt idx="39">
                  <c:v>0.13641709574671523</c:v>
                </c:pt>
                <c:pt idx="40">
                  <c:v>0.14065397699491869</c:v>
                </c:pt>
                <c:pt idx="41">
                  <c:v>0.14592869450962287</c:v>
                </c:pt>
                <c:pt idx="42">
                  <c:v>0.15241154686898911</c:v>
                </c:pt>
                <c:pt idx="43">
                  <c:v>0.15999323060696827</c:v>
                </c:pt>
                <c:pt idx="44">
                  <c:v>0.1681512174062027</c:v>
                </c:pt>
                <c:pt idx="45">
                  <c:v>0.17614633095315471</c:v>
                </c:pt>
                <c:pt idx="46">
                  <c:v>0.18345520111952845</c:v>
                </c:pt>
                <c:pt idx="47">
                  <c:v>0.21351052859007391</c:v>
                </c:pt>
                <c:pt idx="48">
                  <c:v>0.26074671003341215</c:v>
                </c:pt>
                <c:pt idx="49">
                  <c:v>0.3265464681137315</c:v>
                </c:pt>
                <c:pt idx="50">
                  <c:v>0.37931959760349265</c:v>
                </c:pt>
                <c:pt idx="51">
                  <c:v>0.39312939198528912</c:v>
                </c:pt>
                <c:pt idx="52" formatCode="0.000">
                  <c:v>0.41473876440291985</c:v>
                </c:pt>
              </c:numCache>
            </c:numRef>
          </c:yVal>
        </c:ser>
        <c:ser>
          <c:idx val="8"/>
          <c:order val="7"/>
          <c:tx>
            <c:strRef>
              <c:f>FIG.4!$B$10</c:f>
              <c:strCache>
                <c:ptCount val="1"/>
                <c:pt idx="0">
                  <c:v>UK</c:v>
                </c:pt>
              </c:strCache>
            </c:strRef>
          </c:tx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FIG.4!$D$10:$BD$10</c:f>
              <c:numCache>
                <c:formatCode>General</c:formatCode>
                <c:ptCount val="53"/>
                <c:pt idx="0">
                  <c:v>0.17762142973989856</c:v>
                </c:pt>
                <c:pt idx="1">
                  <c:v>0.18981055124325738</c:v>
                </c:pt>
                <c:pt idx="2">
                  <c:v>0.20063000103278861</c:v>
                </c:pt>
                <c:pt idx="3">
                  <c:v>0.21105246207393399</c:v>
                </c:pt>
                <c:pt idx="4">
                  <c:v>0.23302040056250894</c:v>
                </c:pt>
                <c:pt idx="5">
                  <c:v>0.25406108433018143</c:v>
                </c:pt>
                <c:pt idx="6">
                  <c:v>0.26788987768845696</c:v>
                </c:pt>
                <c:pt idx="7">
                  <c:v>0.2678374584053772</c:v>
                </c:pt>
                <c:pt idx="8">
                  <c:v>0.26676011275765482</c:v>
                </c:pt>
                <c:pt idx="9">
                  <c:v>0.2652015639158069</c:v>
                </c:pt>
                <c:pt idx="10">
                  <c:v>0.26388915004012925</c:v>
                </c:pt>
                <c:pt idx="11">
                  <c:v>0.26331975466299928</c:v>
                </c:pt>
                <c:pt idx="12">
                  <c:v>0.26366453831803704</c:v>
                </c:pt>
                <c:pt idx="13">
                  <c:v>0.26474699534947405</c:v>
                </c:pt>
                <c:pt idx="14">
                  <c:v>0.26628141764288582</c:v>
                </c:pt>
                <c:pt idx="15">
                  <c:v>0.26783218198224479</c:v>
                </c:pt>
                <c:pt idx="16">
                  <c:v>0.26908268479001668</c:v>
                </c:pt>
                <c:pt idx="17">
                  <c:v>0.26999280444233653</c:v>
                </c:pt>
                <c:pt idx="18">
                  <c:v>0.27066228436685325</c:v>
                </c:pt>
                <c:pt idx="19">
                  <c:v>0.27108414700402195</c:v>
                </c:pt>
                <c:pt idx="20">
                  <c:v>0.27127729052980798</c:v>
                </c:pt>
                <c:pt idx="21">
                  <c:v>0.27126786498312577</c:v>
                </c:pt>
                <c:pt idx="22">
                  <c:v>0.27103699623970656</c:v>
                </c:pt>
                <c:pt idx="23">
                  <c:v>0.27060319821117923</c:v>
                </c:pt>
                <c:pt idx="24">
                  <c:v>0.270081819525473</c:v>
                </c:pt>
                <c:pt idx="25">
                  <c:v>0.26962597812295602</c:v>
                </c:pt>
                <c:pt idx="26">
                  <c:v>0.26935154672772227</c:v>
                </c:pt>
                <c:pt idx="27">
                  <c:v>0.26934061160261902</c:v>
                </c:pt>
                <c:pt idx="28">
                  <c:v>0.26959346211764657</c:v>
                </c:pt>
                <c:pt idx="29">
                  <c:v>0.27004978563491538</c:v>
                </c:pt>
                <c:pt idx="30">
                  <c:v>0.27060968786509237</c:v>
                </c:pt>
                <c:pt idx="31">
                  <c:v>0.27122584663646626</c:v>
                </c:pt>
                <c:pt idx="32">
                  <c:v>0.27180902550229002</c:v>
                </c:pt>
                <c:pt idx="33">
                  <c:v>0.27244413504159964</c:v>
                </c:pt>
                <c:pt idx="34">
                  <c:v>0.27345287979142174</c:v>
                </c:pt>
                <c:pt idx="35">
                  <c:v>0.27526136094638143</c:v>
                </c:pt>
                <c:pt idx="36">
                  <c:v>0.27812985510261268</c:v>
                </c:pt>
                <c:pt idx="37">
                  <c:v>0.28223009287805445</c:v>
                </c:pt>
                <c:pt idx="38">
                  <c:v>0.28736988923943363</c:v>
                </c:pt>
                <c:pt idx="39">
                  <c:v>0.29300085727210634</c:v>
                </c:pt>
                <c:pt idx="40">
                  <c:v>0.29835419900062293</c:v>
                </c:pt>
                <c:pt idx="41">
                  <c:v>0.30288805539719438</c:v>
                </c:pt>
                <c:pt idx="42">
                  <c:v>0.30641509303535458</c:v>
                </c:pt>
                <c:pt idx="43">
                  <c:v>0.30914195111171633</c:v>
                </c:pt>
                <c:pt idx="44">
                  <c:v>0.31140371817011231</c:v>
                </c:pt>
                <c:pt idx="45">
                  <c:v>0.31371129352864513</c:v>
                </c:pt>
                <c:pt idx="46">
                  <c:v>0.31644895069291756</c:v>
                </c:pt>
                <c:pt idx="47">
                  <c:v>0.33739203594410555</c:v>
                </c:pt>
                <c:pt idx="48">
                  <c:v>0.37115732134501117</c:v>
                </c:pt>
                <c:pt idx="49">
                  <c:v>0.40018381586722301</c:v>
                </c:pt>
                <c:pt idx="50">
                  <c:v>0.4104773588725863</c:v>
                </c:pt>
                <c:pt idx="51">
                  <c:v>0.40748686566311998</c:v>
                </c:pt>
                <c:pt idx="52" formatCode="0.000">
                  <c:v>0.41452151185020353</c:v>
                </c:pt>
              </c:numCache>
            </c:numRef>
          </c:yVal>
        </c:ser>
        <c:ser>
          <c:idx val="9"/>
          <c:order val="8"/>
          <c:tx>
            <c:strRef>
              <c:f>FIG.4!$B$11</c:f>
              <c:strCache>
                <c:ptCount val="1"/>
                <c:pt idx="0">
                  <c:v>USA</c:v>
                </c:pt>
              </c:strCache>
            </c:strRef>
          </c:tx>
          <c:spPr>
            <a:ln w="635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FIG.4!$D$1:$BD$1</c:f>
              <c:numCache>
                <c:formatCode>General</c:formatCode>
                <c:ptCount val="53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2025</c:v>
                </c:pt>
                <c:pt idx="48">
                  <c:v>2030</c:v>
                </c:pt>
                <c:pt idx="49">
                  <c:v>2035</c:v>
                </c:pt>
                <c:pt idx="50">
                  <c:v>2040</c:v>
                </c:pt>
                <c:pt idx="51">
                  <c:v>2045</c:v>
                </c:pt>
                <c:pt idx="52">
                  <c:v>2050</c:v>
                </c:pt>
              </c:numCache>
            </c:numRef>
          </c:xVal>
          <c:yVal>
            <c:numRef>
              <c:f>FIG.4!$D$11:$BD$11</c:f>
              <c:numCache>
                <c:formatCode>General</c:formatCode>
                <c:ptCount val="53"/>
                <c:pt idx="0">
                  <c:v>0.14339421000583571</c:v>
                </c:pt>
                <c:pt idx="1">
                  <c:v>0.1601282113225018</c:v>
                </c:pt>
                <c:pt idx="2">
                  <c:v>0.17473301586634399</c:v>
                </c:pt>
                <c:pt idx="3">
                  <c:v>0.18443274298728546</c:v>
                </c:pt>
                <c:pt idx="4">
                  <c:v>0.18722839814967501</c:v>
                </c:pt>
                <c:pt idx="5">
                  <c:v>0.19140555174351517</c:v>
                </c:pt>
                <c:pt idx="6">
                  <c:v>0.1961082069202334</c:v>
                </c:pt>
                <c:pt idx="7">
                  <c:v>0.19692980066130297</c:v>
                </c:pt>
                <c:pt idx="8">
                  <c:v>0.19769920260604143</c:v>
                </c:pt>
                <c:pt idx="9">
                  <c:v>0.19852478661137873</c:v>
                </c:pt>
                <c:pt idx="10">
                  <c:v>0.19954672766348433</c:v>
                </c:pt>
                <c:pt idx="11">
                  <c:v>0.20084502257444944</c:v>
                </c:pt>
                <c:pt idx="12">
                  <c:v>0.20244983951473544</c:v>
                </c:pt>
                <c:pt idx="13">
                  <c:v>0.20428373160771945</c:v>
                </c:pt>
                <c:pt idx="14">
                  <c:v>0.20618693488084044</c:v>
                </c:pt>
                <c:pt idx="15">
                  <c:v>0.20794605401436314</c:v>
                </c:pt>
                <c:pt idx="16">
                  <c:v>0.20940814176533601</c:v>
                </c:pt>
                <c:pt idx="17">
                  <c:v>0.21054150077867501</c:v>
                </c:pt>
                <c:pt idx="18">
                  <c:v>0.21138167622138837</c:v>
                </c:pt>
                <c:pt idx="19">
                  <c:v>0.21193093185166301</c:v>
                </c:pt>
                <c:pt idx="20">
                  <c:v>0.21220961275683001</c:v>
                </c:pt>
                <c:pt idx="21">
                  <c:v>0.21224285505602725</c:v>
                </c:pt>
                <c:pt idx="22">
                  <c:v>0.21205633154821746</c:v>
                </c:pt>
                <c:pt idx="23">
                  <c:v>0.21167679473578188</c:v>
                </c:pt>
                <c:pt idx="24">
                  <c:v>0.21113958653557871</c:v>
                </c:pt>
                <c:pt idx="25">
                  <c:v>0.21048502659366394</c:v>
                </c:pt>
                <c:pt idx="26">
                  <c:v>0.20976402164182659</c:v>
                </c:pt>
                <c:pt idx="27">
                  <c:v>0.20900981024707943</c:v>
                </c:pt>
                <c:pt idx="28">
                  <c:v>0.20829201318556964</c:v>
                </c:pt>
                <c:pt idx="29">
                  <c:v>0.20774078520741987</c:v>
                </c:pt>
                <c:pt idx="30">
                  <c:v>0.20751015277713603</c:v>
                </c:pt>
                <c:pt idx="31">
                  <c:v>0.20772043357503869</c:v>
                </c:pt>
                <c:pt idx="32">
                  <c:v>0.20840592640345371</c:v>
                </c:pt>
                <c:pt idx="33">
                  <c:v>0.20958378983046888</c:v>
                </c:pt>
                <c:pt idx="34">
                  <c:v>0.21132681390249974</c:v>
                </c:pt>
                <c:pt idx="35">
                  <c:v>0.2137101805127406</c:v>
                </c:pt>
                <c:pt idx="36">
                  <c:v>0.21677874518809662</c:v>
                </c:pt>
                <c:pt idx="37">
                  <c:v>0.2205583791932024</c:v>
                </c:pt>
                <c:pt idx="38">
                  <c:v>0.22502125159982408</c:v>
                </c:pt>
                <c:pt idx="39">
                  <c:v>0.2300889677110137</c:v>
                </c:pt>
                <c:pt idx="40">
                  <c:v>0.23565319724551712</c:v>
                </c:pt>
                <c:pt idx="41">
                  <c:v>0.24163094046332226</c:v>
                </c:pt>
                <c:pt idx="42">
                  <c:v>0.24797237255751475</c:v>
                </c:pt>
                <c:pt idx="43">
                  <c:v>0.2546704766532995</c:v>
                </c:pt>
                <c:pt idx="44">
                  <c:v>0.26173280564218326</c:v>
                </c:pt>
                <c:pt idx="45">
                  <c:v>0.26918031404558818</c:v>
                </c:pt>
                <c:pt idx="46">
                  <c:v>0.27700336826297417</c:v>
                </c:pt>
                <c:pt idx="47">
                  <c:v>0.31874136237953432</c:v>
                </c:pt>
                <c:pt idx="48">
                  <c:v>0.35316264126876667</c:v>
                </c:pt>
                <c:pt idx="49">
                  <c:v>0.3697868683012408</c:v>
                </c:pt>
                <c:pt idx="50">
                  <c:v>0.37632713719938254</c:v>
                </c:pt>
                <c:pt idx="51">
                  <c:v>0.37967115332788964</c:v>
                </c:pt>
                <c:pt idx="52" formatCode="0.000">
                  <c:v>0.38819313270044908</c:v>
                </c:pt>
              </c:numCache>
            </c:numRef>
          </c:yVal>
        </c:ser>
        <c:axId val="81077376"/>
        <c:axId val="81078912"/>
      </c:scatterChart>
      <c:valAx>
        <c:axId val="81077376"/>
        <c:scaling>
          <c:orientation val="minMax"/>
          <c:max val="2060"/>
          <c:min val="1975"/>
        </c:scaling>
        <c:axPos val="b"/>
        <c:numFmt formatCode="General" sourceLinked="1"/>
        <c:tickLblPos val="nextTo"/>
        <c:crossAx val="81078912"/>
        <c:crosses val="autoZero"/>
        <c:crossBetween val="midCat"/>
        <c:majorUnit val="25"/>
      </c:valAx>
      <c:valAx>
        <c:axId val="81078912"/>
        <c:scaling>
          <c:orientation val="minMax"/>
          <c:max val="1.2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Ratio</a:t>
                </a:r>
              </a:p>
            </c:rich>
          </c:tx>
          <c:layout/>
        </c:title>
        <c:numFmt formatCode="General" sourceLinked="1"/>
        <c:tickLblPos val="nextTo"/>
        <c:crossAx val="81077376"/>
        <c:crosses val="autoZero"/>
        <c:crossBetween val="midCat"/>
        <c:majorUnit val="0.2"/>
      </c:valAx>
    </c:plotArea>
    <c:legend>
      <c:legendPos val="r"/>
      <c:layout>
        <c:manualLayout>
          <c:xMode val="edge"/>
          <c:yMode val="edge"/>
          <c:x val="0.72072632703292616"/>
          <c:y val="0.18720374365900291"/>
          <c:w val="0.26281434985133689"/>
          <c:h val="0.60990472033730814"/>
        </c:manualLayout>
      </c:layout>
    </c:legend>
    <c:plotVisOnly val="1"/>
  </c:chart>
  <c:txPr>
    <a:bodyPr/>
    <a:lstStyle/>
    <a:p>
      <a:pPr>
        <a:defRPr sz="1600"/>
      </a:pPr>
      <a:endParaRPr lang="en-US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2800" dirty="0" smtClean="0"/>
              <a:t>Impact</a:t>
            </a:r>
            <a:r>
              <a:rPr lang="en-US" sz="2800" baseline="0" dirty="0" smtClean="0"/>
              <a:t> of demographic dividend on economic growth rate (GDP/cap)</a:t>
            </a:r>
            <a:endParaRPr lang="en-US" sz="2800" dirty="0"/>
          </a:p>
        </c:rich>
      </c:tx>
      <c:layout>
        <c:manualLayout>
          <c:xMode val="edge"/>
          <c:yMode val="edge"/>
          <c:x val="0.14680672659280433"/>
          <c:y val="0"/>
        </c:manualLayout>
      </c:layout>
      <c:overlay val="1"/>
    </c:title>
    <c:plotArea>
      <c:layout>
        <c:manualLayout>
          <c:layoutTarget val="inner"/>
          <c:xMode val="edge"/>
          <c:yMode val="edge"/>
          <c:x val="0.1823248893130783"/>
          <c:y val="0.13650569760266743"/>
          <c:w val="0.69533192820594358"/>
          <c:h val="0.7555772706075059"/>
        </c:manualLayout>
      </c:layout>
      <c:scatterChart>
        <c:scatterStyle val="lineMarker"/>
        <c:ser>
          <c:idx val="0"/>
          <c:order val="0"/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Sheet2!$C$4:$AF$4</c:f>
              <c:numCache>
                <c:formatCode>General</c:formatCode>
                <c:ptCount val="30"/>
                <c:pt idx="0">
                  <c:v>1952.5</c:v>
                </c:pt>
                <c:pt idx="1">
                  <c:v>1957.5</c:v>
                </c:pt>
                <c:pt idx="2">
                  <c:v>1962.5</c:v>
                </c:pt>
                <c:pt idx="3">
                  <c:v>1967.5</c:v>
                </c:pt>
                <c:pt idx="4">
                  <c:v>1972.5</c:v>
                </c:pt>
                <c:pt idx="5">
                  <c:v>1977.5</c:v>
                </c:pt>
                <c:pt idx="6">
                  <c:v>1982.5</c:v>
                </c:pt>
                <c:pt idx="7">
                  <c:v>1987.5</c:v>
                </c:pt>
                <c:pt idx="8">
                  <c:v>1992.5</c:v>
                </c:pt>
                <c:pt idx="9">
                  <c:v>1997.5</c:v>
                </c:pt>
                <c:pt idx="10">
                  <c:v>2002.5</c:v>
                </c:pt>
                <c:pt idx="11">
                  <c:v>2007.5</c:v>
                </c:pt>
                <c:pt idx="12">
                  <c:v>2012.5</c:v>
                </c:pt>
                <c:pt idx="13">
                  <c:v>2017.5</c:v>
                </c:pt>
                <c:pt idx="14">
                  <c:v>2022.5</c:v>
                </c:pt>
                <c:pt idx="15">
                  <c:v>2027.5</c:v>
                </c:pt>
                <c:pt idx="16">
                  <c:v>2032.5</c:v>
                </c:pt>
                <c:pt idx="17">
                  <c:v>2037.5</c:v>
                </c:pt>
                <c:pt idx="18">
                  <c:v>2042.5</c:v>
                </c:pt>
                <c:pt idx="19">
                  <c:v>2047.5</c:v>
                </c:pt>
                <c:pt idx="20">
                  <c:v>2052.5</c:v>
                </c:pt>
                <c:pt idx="21">
                  <c:v>2057.5</c:v>
                </c:pt>
                <c:pt idx="22">
                  <c:v>2062.5</c:v>
                </c:pt>
                <c:pt idx="23">
                  <c:v>2067.5</c:v>
                </c:pt>
                <c:pt idx="24">
                  <c:v>2072.5</c:v>
                </c:pt>
                <c:pt idx="25">
                  <c:v>2077.5</c:v>
                </c:pt>
                <c:pt idx="26">
                  <c:v>2082.5</c:v>
                </c:pt>
                <c:pt idx="27">
                  <c:v>2087.5</c:v>
                </c:pt>
                <c:pt idx="28">
                  <c:v>2092.5</c:v>
                </c:pt>
                <c:pt idx="29">
                  <c:v>2097.5</c:v>
                </c:pt>
              </c:numCache>
            </c:numRef>
          </c:xVal>
          <c:yVal>
            <c:numRef>
              <c:f>Sheet2!$C$12:$AF$12</c:f>
              <c:numCache>
                <c:formatCode>General</c:formatCode>
                <c:ptCount val="30"/>
                <c:pt idx="0">
                  <c:v>-1.2446146283746851E-2</c:v>
                </c:pt>
                <c:pt idx="1">
                  <c:v>-9.4007622080633062E-3</c:v>
                </c:pt>
                <c:pt idx="2">
                  <c:v>-1.3387837534197538E-2</c:v>
                </c:pt>
                <c:pt idx="3">
                  <c:v>-9.8617171264434658E-3</c:v>
                </c:pt>
                <c:pt idx="4">
                  <c:v>7.3914373471785089E-3</c:v>
                </c:pt>
                <c:pt idx="5">
                  <c:v>1.1580769653904267E-2</c:v>
                </c:pt>
                <c:pt idx="6">
                  <c:v>1.3248509370216942E-2</c:v>
                </c:pt>
                <c:pt idx="7">
                  <c:v>1.7106264084550515E-2</c:v>
                </c:pt>
                <c:pt idx="8">
                  <c:v>1.6796150970289421E-2</c:v>
                </c:pt>
                <c:pt idx="9">
                  <c:v>1.3084642518655487E-2</c:v>
                </c:pt>
                <c:pt idx="10">
                  <c:v>1.7562498292906247E-2</c:v>
                </c:pt>
                <c:pt idx="11">
                  <c:v>2.0709842730228151E-2</c:v>
                </c:pt>
                <c:pt idx="12">
                  <c:v>1.3638826678186616E-2</c:v>
                </c:pt>
                <c:pt idx="13">
                  <c:v>5.1067443495109721E-3</c:v>
                </c:pt>
                <c:pt idx="14">
                  <c:v>3.1321224223547217E-3</c:v>
                </c:pt>
                <c:pt idx="15">
                  <c:v>1.5662764112917018E-3</c:v>
                </c:pt>
                <c:pt idx="16">
                  <c:v>-1.5720550453806061E-3</c:v>
                </c:pt>
                <c:pt idx="17">
                  <c:v>-2.0397486441138244E-3</c:v>
                </c:pt>
                <c:pt idx="18">
                  <c:v>-1.1441451244433873E-3</c:v>
                </c:pt>
                <c:pt idx="19">
                  <c:v>-4.3867096387656427E-3</c:v>
                </c:pt>
                <c:pt idx="20">
                  <c:v>-6.973489513670942E-3</c:v>
                </c:pt>
                <c:pt idx="21">
                  <c:v>-4.8533723215098438E-3</c:v>
                </c:pt>
                <c:pt idx="22">
                  <c:v>-2.9518914489153909E-3</c:v>
                </c:pt>
                <c:pt idx="23">
                  <c:v>-1.9515744159456238E-3</c:v>
                </c:pt>
                <c:pt idx="24">
                  <c:v>-2.5922721190086971E-3</c:v>
                </c:pt>
                <c:pt idx="25">
                  <c:v>-2.9500344782112955E-3</c:v>
                </c:pt>
                <c:pt idx="26">
                  <c:v>-2.5612362138472972E-3</c:v>
                </c:pt>
                <c:pt idx="27">
                  <c:v>-1.9344989254258559E-3</c:v>
                </c:pt>
                <c:pt idx="28">
                  <c:v>-1.59242187362807E-3</c:v>
                </c:pt>
                <c:pt idx="29">
                  <c:v>-1.6734952251800112E-3</c:v>
                </c:pt>
              </c:numCache>
            </c:numRef>
          </c:yVal>
        </c:ser>
        <c:ser>
          <c:idx val="1"/>
          <c:order val="1"/>
          <c:spPr>
            <a:ln w="50800">
              <a:solidFill>
                <a:srgbClr val="33CC33"/>
              </a:solidFill>
            </a:ln>
          </c:spPr>
          <c:marker>
            <c:symbol val="none"/>
          </c:marker>
          <c:xVal>
            <c:numRef>
              <c:f>Sheet2!$C$4:$AF$4</c:f>
              <c:numCache>
                <c:formatCode>General</c:formatCode>
                <c:ptCount val="30"/>
                <c:pt idx="0">
                  <c:v>1952.5</c:v>
                </c:pt>
                <c:pt idx="1">
                  <c:v>1957.5</c:v>
                </c:pt>
                <c:pt idx="2">
                  <c:v>1962.5</c:v>
                </c:pt>
                <c:pt idx="3">
                  <c:v>1967.5</c:v>
                </c:pt>
                <c:pt idx="4">
                  <c:v>1972.5</c:v>
                </c:pt>
                <c:pt idx="5">
                  <c:v>1977.5</c:v>
                </c:pt>
                <c:pt idx="6">
                  <c:v>1982.5</c:v>
                </c:pt>
                <c:pt idx="7">
                  <c:v>1987.5</c:v>
                </c:pt>
                <c:pt idx="8">
                  <c:v>1992.5</c:v>
                </c:pt>
                <c:pt idx="9">
                  <c:v>1997.5</c:v>
                </c:pt>
                <c:pt idx="10">
                  <c:v>2002.5</c:v>
                </c:pt>
                <c:pt idx="11">
                  <c:v>2007.5</c:v>
                </c:pt>
                <c:pt idx="12">
                  <c:v>2012.5</c:v>
                </c:pt>
                <c:pt idx="13">
                  <c:v>2017.5</c:v>
                </c:pt>
                <c:pt idx="14">
                  <c:v>2022.5</c:v>
                </c:pt>
                <c:pt idx="15">
                  <c:v>2027.5</c:v>
                </c:pt>
                <c:pt idx="16">
                  <c:v>2032.5</c:v>
                </c:pt>
                <c:pt idx="17">
                  <c:v>2037.5</c:v>
                </c:pt>
                <c:pt idx="18">
                  <c:v>2042.5</c:v>
                </c:pt>
                <c:pt idx="19">
                  <c:v>2047.5</c:v>
                </c:pt>
                <c:pt idx="20">
                  <c:v>2052.5</c:v>
                </c:pt>
                <c:pt idx="21">
                  <c:v>2057.5</c:v>
                </c:pt>
                <c:pt idx="22">
                  <c:v>2062.5</c:v>
                </c:pt>
                <c:pt idx="23">
                  <c:v>2067.5</c:v>
                </c:pt>
                <c:pt idx="24">
                  <c:v>2072.5</c:v>
                </c:pt>
                <c:pt idx="25">
                  <c:v>2077.5</c:v>
                </c:pt>
                <c:pt idx="26">
                  <c:v>2082.5</c:v>
                </c:pt>
                <c:pt idx="27">
                  <c:v>2087.5</c:v>
                </c:pt>
                <c:pt idx="28">
                  <c:v>2092.5</c:v>
                </c:pt>
                <c:pt idx="29">
                  <c:v>2097.5</c:v>
                </c:pt>
              </c:numCache>
            </c:numRef>
          </c:xVal>
          <c:yVal>
            <c:numRef>
              <c:f>Sheet2!$C$15:$AF$15</c:f>
              <c:numCache>
                <c:formatCode>General</c:formatCode>
                <c:ptCount val="30"/>
                <c:pt idx="0">
                  <c:v>-3.8443193383452812E-3</c:v>
                </c:pt>
                <c:pt idx="1">
                  <c:v>-1.4542003296531554E-3</c:v>
                </c:pt>
                <c:pt idx="2">
                  <c:v>-8.3283764013543059E-3</c:v>
                </c:pt>
                <c:pt idx="3">
                  <c:v>4.3620036801025365E-3</c:v>
                </c:pt>
                <c:pt idx="4">
                  <c:v>9.2563527005380397E-3</c:v>
                </c:pt>
                <c:pt idx="5">
                  <c:v>1.0846939224879341E-2</c:v>
                </c:pt>
                <c:pt idx="6">
                  <c:v>1.7455327606312198E-2</c:v>
                </c:pt>
                <c:pt idx="7">
                  <c:v>3.3796509631702767E-3</c:v>
                </c:pt>
                <c:pt idx="8">
                  <c:v>2.4108716304378497E-3</c:v>
                </c:pt>
                <c:pt idx="9">
                  <c:v>6.2850516961987513E-3</c:v>
                </c:pt>
                <c:pt idx="10">
                  <c:v>5.4575757119483814E-3</c:v>
                </c:pt>
                <c:pt idx="11">
                  <c:v>5.0581020240771934E-3</c:v>
                </c:pt>
                <c:pt idx="12">
                  <c:v>-1.085908084255594E-2</c:v>
                </c:pt>
                <c:pt idx="13">
                  <c:v>-1.7179964826131922E-2</c:v>
                </c:pt>
                <c:pt idx="14">
                  <c:v>-1.7253449546686402E-2</c:v>
                </c:pt>
                <c:pt idx="15">
                  <c:v>-1.3477930174314418E-2</c:v>
                </c:pt>
                <c:pt idx="16">
                  <c:v>-8.8299728961908075E-3</c:v>
                </c:pt>
                <c:pt idx="17">
                  <c:v>-8.4677386653350169E-3</c:v>
                </c:pt>
                <c:pt idx="18">
                  <c:v>-7.6744219274671463E-3</c:v>
                </c:pt>
                <c:pt idx="19">
                  <c:v>-9.5005252277824519E-3</c:v>
                </c:pt>
                <c:pt idx="20">
                  <c:v>-7.4751624187914334E-3</c:v>
                </c:pt>
                <c:pt idx="21">
                  <c:v>-1.5413334469469582E-3</c:v>
                </c:pt>
                <c:pt idx="22">
                  <c:v>3.0401340365869864E-3</c:v>
                </c:pt>
                <c:pt idx="23">
                  <c:v>1.829065492284343E-3</c:v>
                </c:pt>
                <c:pt idx="24">
                  <c:v>-1.8927982880257987E-3</c:v>
                </c:pt>
                <c:pt idx="25">
                  <c:v>-3.349624409049401E-3</c:v>
                </c:pt>
                <c:pt idx="26">
                  <c:v>-3.5219975627329759E-3</c:v>
                </c:pt>
                <c:pt idx="27">
                  <c:v>-2.4451484848929672E-3</c:v>
                </c:pt>
                <c:pt idx="28">
                  <c:v>-1.201201227256421E-3</c:v>
                </c:pt>
                <c:pt idx="29">
                  <c:v>-1.077555780822804E-3</c:v>
                </c:pt>
              </c:numCache>
            </c:numRef>
          </c:yVal>
        </c:ser>
        <c:axId val="81113088"/>
        <c:axId val="81114624"/>
      </c:scatterChart>
      <c:valAx>
        <c:axId val="81113088"/>
        <c:scaling>
          <c:orientation val="minMax"/>
          <c:max val="2050"/>
          <c:min val="1950"/>
        </c:scaling>
        <c:axPos val="b"/>
        <c:numFmt formatCode="General" sourceLinked="1"/>
        <c:tickLblPos val="nextTo"/>
        <c:crossAx val="81114624"/>
        <c:crosses val="autoZero"/>
        <c:crossBetween val="midCat"/>
        <c:majorUnit val="25"/>
      </c:valAx>
      <c:valAx>
        <c:axId val="811146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-           % Growth</a:t>
                </a:r>
                <a:r>
                  <a:rPr lang="en-US" baseline="0" dirty="0" smtClean="0"/>
                  <a:t> rate </a:t>
                </a:r>
                <a:r>
                  <a:rPr lang="en-US" dirty="0" smtClean="0"/>
                  <a:t>GDP/cap           +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8.7929644856339834E-2"/>
              <c:y val="0.14322778503565939"/>
            </c:manualLayout>
          </c:layout>
        </c:title>
        <c:numFmt formatCode="General" sourceLinked="1"/>
        <c:tickLblPos val="none"/>
        <c:crossAx val="81113088"/>
        <c:crosses val="autoZero"/>
        <c:crossBetween val="midCat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>
                <a:solidFill>
                  <a:schemeClr val="tx1"/>
                </a:solidFill>
              </a:defRPr>
            </a:pPr>
            <a:r>
              <a:rPr lang="en-US" sz="3200" dirty="0" smtClean="0">
                <a:solidFill>
                  <a:schemeClr val="tx1"/>
                </a:solidFill>
              </a:rPr>
              <a:t>Fertility</a:t>
            </a:r>
            <a:r>
              <a:rPr lang="en-US" sz="3200" baseline="0" dirty="0" smtClean="0">
                <a:solidFill>
                  <a:schemeClr val="tx1"/>
                </a:solidFill>
              </a:rPr>
              <a:t> i</a:t>
            </a:r>
            <a:r>
              <a:rPr lang="en-US" sz="3200" dirty="0" smtClean="0">
                <a:solidFill>
                  <a:schemeClr val="tx1"/>
                </a:solidFill>
              </a:rPr>
              <a:t>mpact of</a:t>
            </a:r>
          </a:p>
          <a:p>
            <a:pPr>
              <a:defRPr sz="3200">
                <a:solidFill>
                  <a:schemeClr val="tx1"/>
                </a:solidFill>
              </a:defRPr>
            </a:pPr>
            <a:r>
              <a:rPr lang="en-US" sz="3200" dirty="0" smtClean="0">
                <a:solidFill>
                  <a:schemeClr val="tx1"/>
                </a:solidFill>
              </a:rPr>
              <a:t> family</a:t>
            </a:r>
            <a:r>
              <a:rPr lang="en-US" sz="3200" baseline="0" dirty="0" smtClean="0">
                <a:solidFill>
                  <a:schemeClr val="tx1"/>
                </a:solidFill>
              </a:rPr>
              <a:t> planning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programs</a:t>
            </a:r>
          </a:p>
        </c:rich>
      </c:tx>
      <c:layout>
        <c:manualLayout>
          <c:xMode val="edge"/>
          <c:yMode val="edge"/>
          <c:x val="0.21196370270789525"/>
          <c:y val="4.8808909457142514E-3"/>
        </c:manualLayout>
      </c:layout>
      <c:overlay val="1"/>
    </c:title>
    <c:plotArea>
      <c:layout>
        <c:manualLayout>
          <c:layoutTarget val="inner"/>
          <c:xMode val="edge"/>
          <c:yMode val="edge"/>
          <c:x val="0.22904359516036199"/>
          <c:y val="0.17899668725341691"/>
          <c:w val="0.54598910810532753"/>
          <c:h val="0.63023538812405322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FFFF00"/>
            </a:solidFill>
            <a:ln>
              <a:noFill/>
            </a:ln>
          </c:spPr>
          <c:dPt>
            <c:idx val="0"/>
            <c:spPr>
              <a:solidFill>
                <a:srgbClr val="33CC33"/>
              </a:solidFill>
              <a:ln>
                <a:noFill/>
              </a:ln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</c:spPr>
          </c:dPt>
          <c:dPt>
            <c:idx val="3"/>
            <c:spPr>
              <a:solidFill>
                <a:srgbClr val="33CC33"/>
              </a:solidFill>
              <a:ln>
                <a:noFill/>
              </a:ln>
            </c:spPr>
          </c:dPt>
          <c:dPt>
            <c:idx val="4"/>
            <c:spPr>
              <a:solidFill>
                <a:srgbClr val="FF0000"/>
              </a:solidFill>
              <a:ln>
                <a:noFill/>
              </a:ln>
            </c:spPr>
          </c:dPt>
          <c:dPt>
            <c:idx val="6"/>
            <c:spPr>
              <a:solidFill>
                <a:srgbClr val="33CC33"/>
              </a:solidFill>
              <a:ln>
                <a:noFill/>
              </a:ln>
            </c:spPr>
          </c:dPt>
          <c:dPt>
            <c:idx val="7"/>
            <c:spPr>
              <a:solidFill>
                <a:srgbClr val="FF0000"/>
              </a:solidFill>
              <a:ln>
                <a:noFill/>
              </a:ln>
            </c:spPr>
          </c:dPt>
          <c:dPt>
            <c:idx val="9"/>
            <c:spPr>
              <a:solidFill>
                <a:srgbClr val="33CC33"/>
              </a:solidFill>
              <a:ln>
                <a:noFill/>
              </a:ln>
            </c:spPr>
          </c:dPt>
          <c:dPt>
            <c:idx val="10"/>
            <c:spPr>
              <a:solidFill>
                <a:srgbClr val="FF0000"/>
              </a:solidFill>
              <a:ln>
                <a:noFill/>
              </a:ln>
            </c:spPr>
          </c:dPt>
          <c:dPt>
            <c:idx val="12"/>
            <c:spPr>
              <a:solidFill>
                <a:srgbClr val="00B050"/>
              </a:solidFill>
              <a:ln>
                <a:noFill/>
              </a:ln>
            </c:spPr>
          </c:dPt>
          <c:dPt>
            <c:idx val="13"/>
            <c:spPr>
              <a:solidFill>
                <a:srgbClr val="FF0000"/>
              </a:solidFill>
              <a:ln>
                <a:noFill/>
              </a:ln>
            </c:spPr>
          </c:dPt>
          <c:cat>
            <c:strRef>
              <c:f>'Fig3-6 DFS'!$A$41:$A$55</c:f>
              <c:strCache>
                <c:ptCount val="14"/>
                <c:pt idx="0">
                  <c:v>Indonesia</c:v>
                </c:pt>
                <c:pt idx="1">
                  <c:v>Philippines</c:v>
                </c:pt>
                <c:pt idx="3">
                  <c:v>Iran</c:v>
                </c:pt>
                <c:pt idx="4">
                  <c:v>Jordan</c:v>
                </c:pt>
                <c:pt idx="6">
                  <c:v>Bangladesh</c:v>
                </c:pt>
                <c:pt idx="7">
                  <c:v>Pakistan</c:v>
                </c:pt>
                <c:pt idx="9">
                  <c:v>Kenya</c:v>
                </c:pt>
                <c:pt idx="10">
                  <c:v>Uganda</c:v>
                </c:pt>
                <c:pt idx="12">
                  <c:v>Rwanda</c:v>
                </c:pt>
                <c:pt idx="13">
                  <c:v>Burundi</c:v>
                </c:pt>
              </c:strCache>
            </c:strRef>
          </c:cat>
          <c:val>
            <c:numRef>
              <c:f>'Fig3-6 DFS'!$C$41:$C$55</c:f>
              <c:numCache>
                <c:formatCode>General</c:formatCode>
                <c:ptCount val="15"/>
                <c:pt idx="0">
                  <c:v>2.6</c:v>
                </c:pt>
                <c:pt idx="1">
                  <c:v>3.5</c:v>
                </c:pt>
                <c:pt idx="3">
                  <c:v>2.2000000000000002</c:v>
                </c:pt>
                <c:pt idx="4">
                  <c:v>3.7</c:v>
                </c:pt>
                <c:pt idx="6">
                  <c:v>2.7</c:v>
                </c:pt>
                <c:pt idx="7">
                  <c:v>4.0999999999999996</c:v>
                </c:pt>
                <c:pt idx="9">
                  <c:v>4.9000000000000004</c:v>
                </c:pt>
                <c:pt idx="10">
                  <c:v>6.7</c:v>
                </c:pt>
                <c:pt idx="12">
                  <c:v>4.5999999999999996</c:v>
                </c:pt>
                <c:pt idx="13">
                  <c:v>6.4</c:v>
                </c:pt>
              </c:numCache>
            </c:numRef>
          </c:val>
        </c:ser>
        <c:gapWidth val="70"/>
        <c:axId val="81245696"/>
        <c:axId val="81247232"/>
      </c:barChart>
      <c:catAx>
        <c:axId val="81245696"/>
        <c:scaling>
          <c:orientation val="minMax"/>
        </c:scaling>
        <c:axPos val="l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81247232"/>
        <c:crosses val="autoZero"/>
        <c:auto val="1"/>
        <c:lblAlgn val="ctr"/>
        <c:lblOffset val="100"/>
      </c:catAx>
      <c:valAx>
        <c:axId val="81247232"/>
        <c:scaling>
          <c:orientation val="minMax"/>
          <c:max val="6.5"/>
          <c:min val="0"/>
        </c:scaling>
        <c:axPos val="b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Births per woman</a:t>
                </a:r>
              </a:p>
            </c:rich>
          </c:tx>
          <c:layout/>
        </c:title>
        <c:numFmt formatCode="General" sourceLinked="1"/>
        <c:tickLblPos val="nextTo"/>
        <c:crossAx val="81245696"/>
        <c:crosses val="autoZero"/>
        <c:crossBetween val="between"/>
        <c:majorUnit val="2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9684965184716419E-2"/>
          <c:y val="0.14747326312102096"/>
          <c:w val="0.73217772074503529"/>
          <c:h val="0.59545954529045397"/>
        </c:manualLayout>
      </c:layout>
      <c:barChart>
        <c:barDir val="col"/>
        <c:grouping val="clustered"/>
        <c:ser>
          <c:idx val="0"/>
          <c:order val="0"/>
          <c:cat>
            <c:strRef>
              <c:f>Sheet1!$A$1:$A$13</c:f>
              <c:strCache>
                <c:ptCount val="13"/>
                <c:pt idx="0">
                  <c:v>Spain</c:v>
                </c:pt>
                <c:pt idx="1">
                  <c:v>Italy</c:v>
                </c:pt>
                <c:pt idx="2">
                  <c:v>Greece</c:v>
                </c:pt>
                <c:pt idx="3">
                  <c:v>Austria</c:v>
                </c:pt>
                <c:pt idx="4">
                  <c:v>West Germany</c:v>
                </c:pt>
                <c:pt idx="5">
                  <c:v>Portugal</c:v>
                </c:pt>
                <c:pt idx="6">
                  <c:v>Sweden</c:v>
                </c:pt>
                <c:pt idx="7">
                  <c:v>Netherlands</c:v>
                </c:pt>
                <c:pt idx="8">
                  <c:v>England and Wales</c:v>
                </c:pt>
                <c:pt idx="9">
                  <c:v>Finland</c:v>
                </c:pt>
                <c:pt idx="10">
                  <c:v>France</c:v>
                </c:pt>
                <c:pt idx="11">
                  <c:v>Denmark</c:v>
                </c:pt>
                <c:pt idx="12">
                  <c:v>Ireland</c:v>
                </c:pt>
              </c:strCache>
            </c:strRef>
          </c:cat>
          <c:val>
            <c:numRef>
              <c:f>Sheet1!$B$1:$B$13</c:f>
              <c:numCache>
                <c:formatCode>General</c:formatCode>
                <c:ptCount val="13"/>
                <c:pt idx="0">
                  <c:v>2</c:v>
                </c:pt>
                <c:pt idx="1">
                  <c:v>2.1</c:v>
                </c:pt>
                <c:pt idx="2">
                  <c:v>2.2999999999999998</c:v>
                </c:pt>
                <c:pt idx="3">
                  <c:v>1.7</c:v>
                </c:pt>
                <c:pt idx="4">
                  <c:v>1.7</c:v>
                </c:pt>
                <c:pt idx="5">
                  <c:v>2</c:v>
                </c:pt>
                <c:pt idx="6">
                  <c:v>2.4</c:v>
                </c:pt>
                <c:pt idx="7">
                  <c:v>2.1</c:v>
                </c:pt>
                <c:pt idx="8">
                  <c:v>2.5</c:v>
                </c:pt>
                <c:pt idx="9">
                  <c:v>2.5</c:v>
                </c:pt>
                <c:pt idx="10">
                  <c:v>2.5</c:v>
                </c:pt>
                <c:pt idx="11">
                  <c:v>2.4</c:v>
                </c:pt>
                <c:pt idx="12">
                  <c:v>2.5</c:v>
                </c:pt>
              </c:numCache>
            </c:numRef>
          </c:val>
        </c:ser>
        <c:ser>
          <c:idx val="1"/>
          <c:order val="1"/>
          <c:cat>
            <c:strRef>
              <c:f>Sheet1!$A$1:$A$13</c:f>
              <c:strCache>
                <c:ptCount val="13"/>
                <c:pt idx="0">
                  <c:v>Spain</c:v>
                </c:pt>
                <c:pt idx="1">
                  <c:v>Italy</c:v>
                </c:pt>
                <c:pt idx="2">
                  <c:v>Greece</c:v>
                </c:pt>
                <c:pt idx="3">
                  <c:v>Austria</c:v>
                </c:pt>
                <c:pt idx="4">
                  <c:v>West Germany</c:v>
                </c:pt>
                <c:pt idx="5">
                  <c:v>Portugal</c:v>
                </c:pt>
                <c:pt idx="6">
                  <c:v>Sweden</c:v>
                </c:pt>
                <c:pt idx="7">
                  <c:v>Netherlands</c:v>
                </c:pt>
                <c:pt idx="8">
                  <c:v>England and Wales</c:v>
                </c:pt>
                <c:pt idx="9">
                  <c:v>Finland</c:v>
                </c:pt>
                <c:pt idx="10">
                  <c:v>France</c:v>
                </c:pt>
                <c:pt idx="11">
                  <c:v>Denmark</c:v>
                </c:pt>
                <c:pt idx="12">
                  <c:v>Ireland</c:v>
                </c:pt>
              </c:strCache>
            </c:strRef>
          </c:cat>
          <c:val>
            <c:numRef>
              <c:f>Sheet1!$C$1:$C$13</c:f>
              <c:numCache>
                <c:formatCode>General</c:formatCode>
                <c:ptCount val="13"/>
                <c:pt idx="0">
                  <c:v>1.1800000000000028</c:v>
                </c:pt>
                <c:pt idx="1">
                  <c:v>1.21</c:v>
                </c:pt>
                <c:pt idx="2">
                  <c:v>1.3</c:v>
                </c:pt>
                <c:pt idx="3">
                  <c:v>1.36</c:v>
                </c:pt>
                <c:pt idx="4">
                  <c:v>1.3800000000000001</c:v>
                </c:pt>
                <c:pt idx="5">
                  <c:v>1.47</c:v>
                </c:pt>
                <c:pt idx="6">
                  <c:v>1.57</c:v>
                </c:pt>
                <c:pt idx="7">
                  <c:v>1.6</c:v>
                </c:pt>
                <c:pt idx="8">
                  <c:v>1.71</c:v>
                </c:pt>
                <c:pt idx="9">
                  <c:v>1.75</c:v>
                </c:pt>
                <c:pt idx="10">
                  <c:v>1.79</c:v>
                </c:pt>
                <c:pt idx="11">
                  <c:v>1.79</c:v>
                </c:pt>
                <c:pt idx="12">
                  <c:v>1.8900000000000001</c:v>
                </c:pt>
              </c:numCache>
            </c:numRef>
          </c:val>
        </c:ser>
        <c:gapWidth val="70"/>
        <c:overlap val="48"/>
        <c:axId val="81158144"/>
        <c:axId val="81159680"/>
      </c:barChart>
      <c:catAx>
        <c:axId val="81158144"/>
        <c:scaling>
          <c:orientation val="minMax"/>
        </c:scaling>
        <c:axPos val="b"/>
        <c:tickLblPos val="nextTo"/>
        <c:crossAx val="81159680"/>
        <c:crosses val="autoZero"/>
        <c:auto val="1"/>
        <c:lblAlgn val="ctr"/>
        <c:lblOffset val="100"/>
      </c:catAx>
      <c:valAx>
        <c:axId val="81159680"/>
        <c:scaling>
          <c:orientation val="minMax"/>
        </c:scaling>
        <c:axPos val="l"/>
        <c:numFmt formatCode="General" sourceLinked="1"/>
        <c:tickLblPos val="nextTo"/>
        <c:crossAx val="81158144"/>
        <c:crosses val="autoZero"/>
        <c:crossBetween val="between"/>
        <c:majorUnit val="1"/>
      </c:valAx>
      <c:spPr>
        <a:ln w="15875">
          <a:solidFill>
            <a:schemeClr val="tx1"/>
          </a:solidFill>
        </a:ln>
      </c:spPr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3200">
                <a:solidFill>
                  <a:schemeClr val="tx2"/>
                </a:solidFill>
              </a:defRPr>
            </a:pPr>
            <a:r>
              <a:rPr lang="en-US" sz="3000" b="1" i="0" baseline="0" dirty="0" smtClean="0">
                <a:solidFill>
                  <a:schemeClr val="tx1"/>
                </a:solidFill>
              </a:rPr>
              <a:t>Small fertility changes have large future population impact</a:t>
            </a:r>
            <a:endParaRPr lang="en-US" sz="3000" b="1" i="0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1729654478292062"/>
          <c:y val="0"/>
        </c:manualLayout>
      </c:layout>
    </c:title>
    <c:plotArea>
      <c:layout>
        <c:manualLayout>
          <c:layoutTarget val="inner"/>
          <c:xMode val="edge"/>
          <c:yMode val="edge"/>
          <c:x val="0.10910164935364158"/>
          <c:y val="0.16770684429729138"/>
          <c:w val="0.7657435541531219"/>
          <c:h val="0.74023070019734527"/>
        </c:manualLayout>
      </c:layout>
      <c:scatterChart>
        <c:scatterStyle val="lineMarker"/>
        <c:ser>
          <c:idx val="0"/>
          <c:order val="0"/>
          <c:tx>
            <c:strRef>
              <c:f>Uganda!$A$10</c:f>
              <c:strCache>
                <c:ptCount val="1"/>
                <c:pt idx="0">
                  <c:v>Medium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Uganda!$B$9:$EV$9</c:f>
              <c:numCache>
                <c:formatCode>General</c:formatCode>
                <c:ptCount val="15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  <c:pt idx="76">
                  <c:v>2026</c:v>
                </c:pt>
                <c:pt idx="77">
                  <c:v>2027</c:v>
                </c:pt>
                <c:pt idx="78">
                  <c:v>2028</c:v>
                </c:pt>
                <c:pt idx="79">
                  <c:v>2029</c:v>
                </c:pt>
                <c:pt idx="80">
                  <c:v>2030</c:v>
                </c:pt>
                <c:pt idx="81">
                  <c:v>2031</c:v>
                </c:pt>
                <c:pt idx="82">
                  <c:v>2032</c:v>
                </c:pt>
                <c:pt idx="83">
                  <c:v>2033</c:v>
                </c:pt>
                <c:pt idx="84">
                  <c:v>2034</c:v>
                </c:pt>
                <c:pt idx="85">
                  <c:v>2035</c:v>
                </c:pt>
                <c:pt idx="86">
                  <c:v>2036</c:v>
                </c:pt>
                <c:pt idx="87">
                  <c:v>2037</c:v>
                </c:pt>
                <c:pt idx="88">
                  <c:v>2038</c:v>
                </c:pt>
                <c:pt idx="89">
                  <c:v>2039</c:v>
                </c:pt>
                <c:pt idx="90">
                  <c:v>2040</c:v>
                </c:pt>
                <c:pt idx="91">
                  <c:v>2041</c:v>
                </c:pt>
                <c:pt idx="92">
                  <c:v>2042</c:v>
                </c:pt>
                <c:pt idx="93">
                  <c:v>2043</c:v>
                </c:pt>
                <c:pt idx="94">
                  <c:v>2044</c:v>
                </c:pt>
                <c:pt idx="95">
                  <c:v>2045</c:v>
                </c:pt>
                <c:pt idx="96">
                  <c:v>2046</c:v>
                </c:pt>
                <c:pt idx="97">
                  <c:v>2047</c:v>
                </c:pt>
                <c:pt idx="98">
                  <c:v>2048</c:v>
                </c:pt>
                <c:pt idx="99">
                  <c:v>2049</c:v>
                </c:pt>
                <c:pt idx="100">
                  <c:v>2050</c:v>
                </c:pt>
                <c:pt idx="101">
                  <c:v>2051</c:v>
                </c:pt>
                <c:pt idx="102">
                  <c:v>2052</c:v>
                </c:pt>
                <c:pt idx="103">
                  <c:v>2053</c:v>
                </c:pt>
                <c:pt idx="104">
                  <c:v>2054</c:v>
                </c:pt>
                <c:pt idx="105">
                  <c:v>2055</c:v>
                </c:pt>
                <c:pt idx="106">
                  <c:v>2056</c:v>
                </c:pt>
                <c:pt idx="107">
                  <c:v>2057</c:v>
                </c:pt>
                <c:pt idx="108">
                  <c:v>2058</c:v>
                </c:pt>
                <c:pt idx="109">
                  <c:v>2059</c:v>
                </c:pt>
                <c:pt idx="110">
                  <c:v>2060</c:v>
                </c:pt>
                <c:pt idx="111">
                  <c:v>2061</c:v>
                </c:pt>
                <c:pt idx="112">
                  <c:v>2062</c:v>
                </c:pt>
                <c:pt idx="113">
                  <c:v>2063</c:v>
                </c:pt>
                <c:pt idx="114">
                  <c:v>2064</c:v>
                </c:pt>
                <c:pt idx="115">
                  <c:v>2065</c:v>
                </c:pt>
                <c:pt idx="116">
                  <c:v>2066</c:v>
                </c:pt>
                <c:pt idx="117">
                  <c:v>2067</c:v>
                </c:pt>
                <c:pt idx="118">
                  <c:v>2068</c:v>
                </c:pt>
                <c:pt idx="119">
                  <c:v>2069</c:v>
                </c:pt>
                <c:pt idx="120">
                  <c:v>2070</c:v>
                </c:pt>
                <c:pt idx="121">
                  <c:v>2071</c:v>
                </c:pt>
                <c:pt idx="122">
                  <c:v>2072</c:v>
                </c:pt>
                <c:pt idx="123">
                  <c:v>2073</c:v>
                </c:pt>
                <c:pt idx="124">
                  <c:v>2074</c:v>
                </c:pt>
                <c:pt idx="125">
                  <c:v>2075</c:v>
                </c:pt>
                <c:pt idx="126">
                  <c:v>2076</c:v>
                </c:pt>
                <c:pt idx="127">
                  <c:v>2077</c:v>
                </c:pt>
                <c:pt idx="128">
                  <c:v>2078</c:v>
                </c:pt>
                <c:pt idx="129">
                  <c:v>2079</c:v>
                </c:pt>
                <c:pt idx="130">
                  <c:v>2080</c:v>
                </c:pt>
                <c:pt idx="131">
                  <c:v>2081</c:v>
                </c:pt>
                <c:pt idx="132">
                  <c:v>2082</c:v>
                </c:pt>
                <c:pt idx="133">
                  <c:v>2083</c:v>
                </c:pt>
                <c:pt idx="134">
                  <c:v>2084</c:v>
                </c:pt>
                <c:pt idx="135">
                  <c:v>2085</c:v>
                </c:pt>
                <c:pt idx="136">
                  <c:v>2086</c:v>
                </c:pt>
                <c:pt idx="137">
                  <c:v>2087</c:v>
                </c:pt>
                <c:pt idx="138">
                  <c:v>2088</c:v>
                </c:pt>
                <c:pt idx="139">
                  <c:v>2089</c:v>
                </c:pt>
                <c:pt idx="140">
                  <c:v>2090</c:v>
                </c:pt>
                <c:pt idx="141">
                  <c:v>2091</c:v>
                </c:pt>
                <c:pt idx="142">
                  <c:v>2092</c:v>
                </c:pt>
                <c:pt idx="143">
                  <c:v>2093</c:v>
                </c:pt>
                <c:pt idx="144">
                  <c:v>2094</c:v>
                </c:pt>
                <c:pt idx="145">
                  <c:v>2095</c:v>
                </c:pt>
                <c:pt idx="146">
                  <c:v>2096</c:v>
                </c:pt>
                <c:pt idx="147">
                  <c:v>2097</c:v>
                </c:pt>
                <c:pt idx="148">
                  <c:v>2098</c:v>
                </c:pt>
                <c:pt idx="149">
                  <c:v>2099</c:v>
                </c:pt>
                <c:pt idx="150">
                  <c:v>2100</c:v>
                </c:pt>
              </c:numCache>
            </c:numRef>
          </c:xVal>
          <c:yVal>
            <c:numRef>
              <c:f>Uganda!$B$10:$EV$10</c:f>
              <c:numCache>
                <c:formatCode>General</c:formatCode>
                <c:ptCount val="151"/>
                <c:pt idx="0">
                  <c:v>186102.61000000002</c:v>
                </c:pt>
                <c:pt idx="1">
                  <c:v>189776.69</c:v>
                </c:pt>
                <c:pt idx="2">
                  <c:v>193634.31599999999</c:v>
                </c:pt>
                <c:pt idx="3">
                  <c:v>197666.20600000001</c:v>
                </c:pt>
                <c:pt idx="4">
                  <c:v>201866.976</c:v>
                </c:pt>
                <c:pt idx="5">
                  <c:v>206235.12899999999</c:v>
                </c:pt>
                <c:pt idx="6">
                  <c:v>210773.23499999999</c:v>
                </c:pt>
                <c:pt idx="7">
                  <c:v>215487.76699999999</c:v>
                </c:pt>
                <c:pt idx="8">
                  <c:v>220388.497</c:v>
                </c:pt>
                <c:pt idx="9">
                  <c:v>225487.63099999999</c:v>
                </c:pt>
                <c:pt idx="10">
                  <c:v>230796.97700000001</c:v>
                </c:pt>
                <c:pt idx="11">
                  <c:v>236325.03</c:v>
                </c:pt>
                <c:pt idx="12">
                  <c:v>242074.34700000001</c:v>
                </c:pt>
                <c:pt idx="13">
                  <c:v>248040.443</c:v>
                </c:pt>
                <c:pt idx="14">
                  <c:v>254214.943</c:v>
                </c:pt>
                <c:pt idx="15">
                  <c:v>260594.848</c:v>
                </c:pt>
                <c:pt idx="16">
                  <c:v>267183.14499999996</c:v>
                </c:pt>
                <c:pt idx="17">
                  <c:v>273993.06699999992</c:v>
                </c:pt>
                <c:pt idx="18">
                  <c:v>281044.62900000002</c:v>
                </c:pt>
                <c:pt idx="19">
                  <c:v>288363.451</c:v>
                </c:pt>
                <c:pt idx="20">
                  <c:v>295970.84599999996</c:v>
                </c:pt>
                <c:pt idx="21">
                  <c:v>303874.58299999993</c:v>
                </c:pt>
                <c:pt idx="22">
                  <c:v>312079.77600000001</c:v>
                </c:pt>
                <c:pt idx="23">
                  <c:v>320601.49900000007</c:v>
                </c:pt>
                <c:pt idx="24">
                  <c:v>329455.82699999999</c:v>
                </c:pt>
                <c:pt idx="25">
                  <c:v>338654.17599999992</c:v>
                </c:pt>
                <c:pt idx="26">
                  <c:v>348205.098</c:v>
                </c:pt>
                <c:pt idx="27">
                  <c:v>358107.79200000002</c:v>
                </c:pt>
                <c:pt idx="28">
                  <c:v>368351.90399999998</c:v>
                </c:pt>
                <c:pt idx="29">
                  <c:v>378920.91499999998</c:v>
                </c:pt>
                <c:pt idx="30">
                  <c:v>389802.23800000001</c:v>
                </c:pt>
                <c:pt idx="31">
                  <c:v>400992.62300000002</c:v>
                </c:pt>
                <c:pt idx="32">
                  <c:v>412494.36199999996</c:v>
                </c:pt>
                <c:pt idx="33">
                  <c:v>424306.62800000003</c:v>
                </c:pt>
                <c:pt idx="34">
                  <c:v>436429.73700000002</c:v>
                </c:pt>
                <c:pt idx="35">
                  <c:v>448863.24200000003</c:v>
                </c:pt>
                <c:pt idx="36">
                  <c:v>461600.408</c:v>
                </c:pt>
                <c:pt idx="37">
                  <c:v>474636.95400000009</c:v>
                </c:pt>
                <c:pt idx="38">
                  <c:v>487977.39500000002</c:v>
                </c:pt>
                <c:pt idx="39">
                  <c:v>501628.85099999997</c:v>
                </c:pt>
                <c:pt idx="40">
                  <c:v>515593.04300000001</c:v>
                </c:pt>
                <c:pt idx="41">
                  <c:v>529880.70199999993</c:v>
                </c:pt>
                <c:pt idx="42">
                  <c:v>544481.26899999997</c:v>
                </c:pt>
                <c:pt idx="43">
                  <c:v>559350.30099999998</c:v>
                </c:pt>
                <c:pt idx="44">
                  <c:v>574428.32299999997</c:v>
                </c:pt>
                <c:pt idx="45">
                  <c:v>589677.12399999984</c:v>
                </c:pt>
                <c:pt idx="46">
                  <c:v>605082.223</c:v>
                </c:pt>
                <c:pt idx="47">
                  <c:v>620669.42200000002</c:v>
                </c:pt>
                <c:pt idx="48">
                  <c:v>636491.48699999996</c:v>
                </c:pt>
                <c:pt idx="49">
                  <c:v>652623.18299999984</c:v>
                </c:pt>
                <c:pt idx="50">
                  <c:v>669122.82799999998</c:v>
                </c:pt>
                <c:pt idx="51">
                  <c:v>686014.28099999984</c:v>
                </c:pt>
                <c:pt idx="52">
                  <c:v>703296.80299999996</c:v>
                </c:pt>
                <c:pt idx="53">
                  <c:v>720975.20399999991</c:v>
                </c:pt>
                <c:pt idx="54">
                  <c:v>739046.77199999988</c:v>
                </c:pt>
                <c:pt idx="55">
                  <c:v>757513.44600000011</c:v>
                </c:pt>
                <c:pt idx="56">
                  <c:v>776378.98399999994</c:v>
                </c:pt>
                <c:pt idx="57">
                  <c:v>795660.91799999983</c:v>
                </c:pt>
                <c:pt idx="58">
                  <c:v>815389.83600000013</c:v>
                </c:pt>
                <c:pt idx="59">
                  <c:v>835603.46299999999</c:v>
                </c:pt>
                <c:pt idx="60">
                  <c:v>856327.15700000001</c:v>
                </c:pt>
                <c:pt idx="61">
                  <c:v>877567.48100000003</c:v>
                </c:pt>
                <c:pt idx="62">
                  <c:v>899312.375</c:v>
                </c:pt>
                <c:pt idx="63">
                  <c:v>921543.69799999986</c:v>
                </c:pt>
                <c:pt idx="64">
                  <c:v>944233.78099999984</c:v>
                </c:pt>
                <c:pt idx="65">
                  <c:v>967356.55500000005</c:v>
                </c:pt>
                <c:pt idx="66">
                  <c:v>990907.42200000002</c:v>
                </c:pt>
                <c:pt idx="67">
                  <c:v>1014874.392</c:v>
                </c:pt>
                <c:pt idx="68">
                  <c:v>1039214.218</c:v>
                </c:pt>
                <c:pt idx="69">
                  <c:v>1063873.466</c:v>
                </c:pt>
                <c:pt idx="70">
                  <c:v>1088812.091</c:v>
                </c:pt>
                <c:pt idx="71">
                  <c:v>1114008.2820000001</c:v>
                </c:pt>
                <c:pt idx="72">
                  <c:v>1139463.4249999998</c:v>
                </c:pt>
                <c:pt idx="73">
                  <c:v>1165190.0550000002</c:v>
                </c:pt>
                <c:pt idx="74">
                  <c:v>1191212.5160000001</c:v>
                </c:pt>
                <c:pt idx="75">
                  <c:v>1217548.031</c:v>
                </c:pt>
                <c:pt idx="76">
                  <c:v>1244194.328</c:v>
                </c:pt>
                <c:pt idx="77">
                  <c:v>1271140.7550000001</c:v>
                </c:pt>
                <c:pt idx="78">
                  <c:v>1298386.767</c:v>
                </c:pt>
                <c:pt idx="79">
                  <c:v>1325931.3230000001</c:v>
                </c:pt>
                <c:pt idx="80">
                  <c:v>1353772.33</c:v>
                </c:pt>
                <c:pt idx="81">
                  <c:v>1381905.548</c:v>
                </c:pt>
                <c:pt idx="82">
                  <c:v>1410326.1780000001</c:v>
                </c:pt>
                <c:pt idx="83">
                  <c:v>1439030.1400000001</c:v>
                </c:pt>
                <c:pt idx="84">
                  <c:v>1468012.8990000002</c:v>
                </c:pt>
                <c:pt idx="85">
                  <c:v>1497268.2249999999</c:v>
                </c:pt>
                <c:pt idx="86">
                  <c:v>1526788.1300000001</c:v>
                </c:pt>
                <c:pt idx="87">
                  <c:v>1556562.1930000002</c:v>
                </c:pt>
                <c:pt idx="88">
                  <c:v>1586577.9880000001</c:v>
                </c:pt>
                <c:pt idx="89">
                  <c:v>1616821.344</c:v>
                </c:pt>
                <c:pt idx="90">
                  <c:v>1647277.7349999999</c:v>
                </c:pt>
                <c:pt idx="91">
                  <c:v>1677935.1730000002</c:v>
                </c:pt>
                <c:pt idx="92">
                  <c:v>1708779.9549999998</c:v>
                </c:pt>
                <c:pt idx="93">
                  <c:v>1739793.338</c:v>
                </c:pt>
                <c:pt idx="94">
                  <c:v>1770954.524</c:v>
                </c:pt>
                <c:pt idx="95">
                  <c:v>1802244.2620000001</c:v>
                </c:pt>
                <c:pt idx="96">
                  <c:v>1833647.1670000004</c:v>
                </c:pt>
                <c:pt idx="97">
                  <c:v>1865149.608</c:v>
                </c:pt>
                <c:pt idx="98">
                  <c:v>1896736.233</c:v>
                </c:pt>
                <c:pt idx="99">
                  <c:v>1928391.952</c:v>
                </c:pt>
                <c:pt idx="100">
                  <c:v>1960102.1040000001</c:v>
                </c:pt>
                <c:pt idx="101">
                  <c:v>1991852.969</c:v>
                </c:pt>
                <c:pt idx="102">
                  <c:v>2023630.916</c:v>
                </c:pt>
                <c:pt idx="103">
                  <c:v>2055421.7040000001</c:v>
                </c:pt>
                <c:pt idx="104">
                  <c:v>2087211.227</c:v>
                </c:pt>
                <c:pt idx="105">
                  <c:v>2118986.2880000002</c:v>
                </c:pt>
                <c:pt idx="106">
                  <c:v>2150733.3949999996</c:v>
                </c:pt>
                <c:pt idx="107">
                  <c:v>2182441.4389999993</c:v>
                </c:pt>
                <c:pt idx="108">
                  <c:v>2214102.6910000001</c:v>
                </c:pt>
                <c:pt idx="109">
                  <c:v>2245711.148</c:v>
                </c:pt>
                <c:pt idx="110">
                  <c:v>2277259.3329999996</c:v>
                </c:pt>
                <c:pt idx="111">
                  <c:v>2308736.497</c:v>
                </c:pt>
                <c:pt idx="112">
                  <c:v>2340129.8509999993</c:v>
                </c:pt>
                <c:pt idx="113">
                  <c:v>2371427.2620000001</c:v>
                </c:pt>
                <c:pt idx="114">
                  <c:v>2402615.963</c:v>
                </c:pt>
                <c:pt idx="115">
                  <c:v>2433683.2829999998</c:v>
                </c:pt>
                <c:pt idx="116">
                  <c:v>2464617.3299999996</c:v>
                </c:pt>
                <c:pt idx="117">
                  <c:v>2495406.0830000001</c:v>
                </c:pt>
                <c:pt idx="118">
                  <c:v>2526036.2870000005</c:v>
                </c:pt>
                <c:pt idx="119">
                  <c:v>2556494.2740000002</c:v>
                </c:pt>
                <c:pt idx="120">
                  <c:v>2586766.6529999995</c:v>
                </c:pt>
                <c:pt idx="121">
                  <c:v>2616841.602</c:v>
                </c:pt>
                <c:pt idx="122">
                  <c:v>2646706.926</c:v>
                </c:pt>
                <c:pt idx="123">
                  <c:v>2676348.4169999994</c:v>
                </c:pt>
                <c:pt idx="124">
                  <c:v>2705751.3519999995</c:v>
                </c:pt>
                <c:pt idx="125">
                  <c:v>2734902.1230000001</c:v>
                </c:pt>
                <c:pt idx="126">
                  <c:v>2763789.6349999998</c:v>
                </c:pt>
                <c:pt idx="127">
                  <c:v>2792403.8659999995</c:v>
                </c:pt>
                <c:pt idx="128">
                  <c:v>2820733.943</c:v>
                </c:pt>
                <c:pt idx="129">
                  <c:v>2848769.429</c:v>
                </c:pt>
                <c:pt idx="130">
                  <c:v>2876500.7549999999</c:v>
                </c:pt>
                <c:pt idx="131">
                  <c:v>2903918.7650000001</c:v>
                </c:pt>
                <c:pt idx="132">
                  <c:v>2931015.8749999995</c:v>
                </c:pt>
                <c:pt idx="133">
                  <c:v>2957786.4470000002</c:v>
                </c:pt>
                <c:pt idx="134">
                  <c:v>2984226.0729999994</c:v>
                </c:pt>
                <c:pt idx="135">
                  <c:v>3010330.0979999998</c:v>
                </c:pt>
                <c:pt idx="136">
                  <c:v>3036092.2110000001</c:v>
                </c:pt>
                <c:pt idx="137">
                  <c:v>3061506.01</c:v>
                </c:pt>
                <c:pt idx="138">
                  <c:v>3086566.9270000001</c:v>
                </c:pt>
                <c:pt idx="139">
                  <c:v>3111270.8769999994</c:v>
                </c:pt>
                <c:pt idx="140">
                  <c:v>3135613.5179999997</c:v>
                </c:pt>
                <c:pt idx="141">
                  <c:v>3159590.0049999999</c:v>
                </c:pt>
                <c:pt idx="142">
                  <c:v>3183195.07</c:v>
                </c:pt>
                <c:pt idx="143">
                  <c:v>3206423.2470000004</c:v>
                </c:pt>
                <c:pt idx="144">
                  <c:v>3229269.0779999997</c:v>
                </c:pt>
                <c:pt idx="145">
                  <c:v>3251727.3879999998</c:v>
                </c:pt>
                <c:pt idx="146">
                  <c:v>3273793.3249999997</c:v>
                </c:pt>
                <c:pt idx="147">
                  <c:v>3295462.4339999994</c:v>
                </c:pt>
                <c:pt idx="148">
                  <c:v>3316730.625</c:v>
                </c:pt>
                <c:pt idx="149">
                  <c:v>3337594.2220000001</c:v>
                </c:pt>
                <c:pt idx="150">
                  <c:v>3358049.9189999998</c:v>
                </c:pt>
              </c:numCache>
            </c:numRef>
          </c:yVal>
        </c:ser>
        <c:ser>
          <c:idx val="1"/>
          <c:order val="1"/>
          <c:tx>
            <c:strRef>
              <c:f>Uganda!$A$11</c:f>
              <c:strCache>
                <c:ptCount val="1"/>
                <c:pt idx="0">
                  <c:v>High</c:v>
                </c:pt>
              </c:strCache>
            </c:strRef>
          </c:tx>
          <c:marker>
            <c:symbol val="none"/>
          </c:marker>
          <c:xVal>
            <c:numRef>
              <c:f>Uganda!$B$9:$EV$9</c:f>
              <c:numCache>
                <c:formatCode>General</c:formatCode>
                <c:ptCount val="15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  <c:pt idx="76">
                  <c:v>2026</c:v>
                </c:pt>
                <c:pt idx="77">
                  <c:v>2027</c:v>
                </c:pt>
                <c:pt idx="78">
                  <c:v>2028</c:v>
                </c:pt>
                <c:pt idx="79">
                  <c:v>2029</c:v>
                </c:pt>
                <c:pt idx="80">
                  <c:v>2030</c:v>
                </c:pt>
                <c:pt idx="81">
                  <c:v>2031</c:v>
                </c:pt>
                <c:pt idx="82">
                  <c:v>2032</c:v>
                </c:pt>
                <c:pt idx="83">
                  <c:v>2033</c:v>
                </c:pt>
                <c:pt idx="84">
                  <c:v>2034</c:v>
                </c:pt>
                <c:pt idx="85">
                  <c:v>2035</c:v>
                </c:pt>
                <c:pt idx="86">
                  <c:v>2036</c:v>
                </c:pt>
                <c:pt idx="87">
                  <c:v>2037</c:v>
                </c:pt>
                <c:pt idx="88">
                  <c:v>2038</c:v>
                </c:pt>
                <c:pt idx="89">
                  <c:v>2039</c:v>
                </c:pt>
                <c:pt idx="90">
                  <c:v>2040</c:v>
                </c:pt>
                <c:pt idx="91">
                  <c:v>2041</c:v>
                </c:pt>
                <c:pt idx="92">
                  <c:v>2042</c:v>
                </c:pt>
                <c:pt idx="93">
                  <c:v>2043</c:v>
                </c:pt>
                <c:pt idx="94">
                  <c:v>2044</c:v>
                </c:pt>
                <c:pt idx="95">
                  <c:v>2045</c:v>
                </c:pt>
                <c:pt idx="96">
                  <c:v>2046</c:v>
                </c:pt>
                <c:pt idx="97">
                  <c:v>2047</c:v>
                </c:pt>
                <c:pt idx="98">
                  <c:v>2048</c:v>
                </c:pt>
                <c:pt idx="99">
                  <c:v>2049</c:v>
                </c:pt>
                <c:pt idx="100">
                  <c:v>2050</c:v>
                </c:pt>
                <c:pt idx="101">
                  <c:v>2051</c:v>
                </c:pt>
                <c:pt idx="102">
                  <c:v>2052</c:v>
                </c:pt>
                <c:pt idx="103">
                  <c:v>2053</c:v>
                </c:pt>
                <c:pt idx="104">
                  <c:v>2054</c:v>
                </c:pt>
                <c:pt idx="105">
                  <c:v>2055</c:v>
                </c:pt>
                <c:pt idx="106">
                  <c:v>2056</c:v>
                </c:pt>
                <c:pt idx="107">
                  <c:v>2057</c:v>
                </c:pt>
                <c:pt idx="108">
                  <c:v>2058</c:v>
                </c:pt>
                <c:pt idx="109">
                  <c:v>2059</c:v>
                </c:pt>
                <c:pt idx="110">
                  <c:v>2060</c:v>
                </c:pt>
                <c:pt idx="111">
                  <c:v>2061</c:v>
                </c:pt>
                <c:pt idx="112">
                  <c:v>2062</c:v>
                </c:pt>
                <c:pt idx="113">
                  <c:v>2063</c:v>
                </c:pt>
                <c:pt idx="114">
                  <c:v>2064</c:v>
                </c:pt>
                <c:pt idx="115">
                  <c:v>2065</c:v>
                </c:pt>
                <c:pt idx="116">
                  <c:v>2066</c:v>
                </c:pt>
                <c:pt idx="117">
                  <c:v>2067</c:v>
                </c:pt>
                <c:pt idx="118">
                  <c:v>2068</c:v>
                </c:pt>
                <c:pt idx="119">
                  <c:v>2069</c:v>
                </c:pt>
                <c:pt idx="120">
                  <c:v>2070</c:v>
                </c:pt>
                <c:pt idx="121">
                  <c:v>2071</c:v>
                </c:pt>
                <c:pt idx="122">
                  <c:v>2072</c:v>
                </c:pt>
                <c:pt idx="123">
                  <c:v>2073</c:v>
                </c:pt>
                <c:pt idx="124">
                  <c:v>2074</c:v>
                </c:pt>
                <c:pt idx="125">
                  <c:v>2075</c:v>
                </c:pt>
                <c:pt idx="126">
                  <c:v>2076</c:v>
                </c:pt>
                <c:pt idx="127">
                  <c:v>2077</c:v>
                </c:pt>
                <c:pt idx="128">
                  <c:v>2078</c:v>
                </c:pt>
                <c:pt idx="129">
                  <c:v>2079</c:v>
                </c:pt>
                <c:pt idx="130">
                  <c:v>2080</c:v>
                </c:pt>
                <c:pt idx="131">
                  <c:v>2081</c:v>
                </c:pt>
                <c:pt idx="132">
                  <c:v>2082</c:v>
                </c:pt>
                <c:pt idx="133">
                  <c:v>2083</c:v>
                </c:pt>
                <c:pt idx="134">
                  <c:v>2084</c:v>
                </c:pt>
                <c:pt idx="135">
                  <c:v>2085</c:v>
                </c:pt>
                <c:pt idx="136">
                  <c:v>2086</c:v>
                </c:pt>
                <c:pt idx="137">
                  <c:v>2087</c:v>
                </c:pt>
                <c:pt idx="138">
                  <c:v>2088</c:v>
                </c:pt>
                <c:pt idx="139">
                  <c:v>2089</c:v>
                </c:pt>
                <c:pt idx="140">
                  <c:v>2090</c:v>
                </c:pt>
                <c:pt idx="141">
                  <c:v>2091</c:v>
                </c:pt>
                <c:pt idx="142">
                  <c:v>2092</c:v>
                </c:pt>
                <c:pt idx="143">
                  <c:v>2093</c:v>
                </c:pt>
                <c:pt idx="144">
                  <c:v>2094</c:v>
                </c:pt>
                <c:pt idx="145">
                  <c:v>2095</c:v>
                </c:pt>
                <c:pt idx="146">
                  <c:v>2096</c:v>
                </c:pt>
                <c:pt idx="147">
                  <c:v>2097</c:v>
                </c:pt>
                <c:pt idx="148">
                  <c:v>2098</c:v>
                </c:pt>
                <c:pt idx="149">
                  <c:v>2099</c:v>
                </c:pt>
                <c:pt idx="150">
                  <c:v>2100</c:v>
                </c:pt>
              </c:numCache>
            </c:numRef>
          </c:xVal>
          <c:yVal>
            <c:numRef>
              <c:f>Uganda!$B$11:$EV$11</c:f>
              <c:numCache>
                <c:formatCode>General</c:formatCode>
                <c:ptCount val="151"/>
                <c:pt idx="60">
                  <c:v>856327.15700000001</c:v>
                </c:pt>
                <c:pt idx="61">
                  <c:v>878459.63899999997</c:v>
                </c:pt>
                <c:pt idx="62">
                  <c:v>901497.43299999996</c:v>
                </c:pt>
                <c:pt idx="63">
                  <c:v>925380.99</c:v>
                </c:pt>
                <c:pt idx="64">
                  <c:v>950008.54099999997</c:v>
                </c:pt>
                <c:pt idx="65">
                  <c:v>975299.35800000012</c:v>
                </c:pt>
                <c:pt idx="66">
                  <c:v>1001237.5739999999</c:v>
                </c:pt>
                <c:pt idx="67">
                  <c:v>1027830.9560000001</c:v>
                </c:pt>
                <c:pt idx="68">
                  <c:v>1055046.7610000002</c:v>
                </c:pt>
                <c:pt idx="69">
                  <c:v>1082849.7420000001</c:v>
                </c:pt>
                <c:pt idx="70">
                  <c:v>1111208.1700000002</c:v>
                </c:pt>
                <c:pt idx="71">
                  <c:v>1140107.7990000001</c:v>
                </c:pt>
                <c:pt idx="72">
                  <c:v>1169530.4109999998</c:v>
                </c:pt>
                <c:pt idx="73">
                  <c:v>1199437.4100000001</c:v>
                </c:pt>
                <c:pt idx="74">
                  <c:v>1229785.2049999998</c:v>
                </c:pt>
                <c:pt idx="75">
                  <c:v>1260544.1740000001</c:v>
                </c:pt>
                <c:pt idx="76">
                  <c:v>1291698.8570000001</c:v>
                </c:pt>
                <c:pt idx="77">
                  <c:v>1323258.58</c:v>
                </c:pt>
                <c:pt idx="78">
                  <c:v>1355251.5960000001</c:v>
                </c:pt>
                <c:pt idx="79">
                  <c:v>1387721.1820000003</c:v>
                </c:pt>
                <c:pt idx="80">
                  <c:v>1420703.5620000002</c:v>
                </c:pt>
                <c:pt idx="81">
                  <c:v>1454207.8970000001</c:v>
                </c:pt>
                <c:pt idx="82">
                  <c:v>1488239.067</c:v>
                </c:pt>
                <c:pt idx="83">
                  <c:v>1522824.9279999998</c:v>
                </c:pt>
                <c:pt idx="84">
                  <c:v>1557997.476</c:v>
                </c:pt>
                <c:pt idx="85">
                  <c:v>1593782.0050000001</c:v>
                </c:pt>
                <c:pt idx="86">
                  <c:v>1630188.3420000002</c:v>
                </c:pt>
                <c:pt idx="87">
                  <c:v>1667220.1780000001</c:v>
                </c:pt>
                <c:pt idx="88">
                  <c:v>1704887.4070000001</c:v>
                </c:pt>
                <c:pt idx="89">
                  <c:v>1743198.05</c:v>
                </c:pt>
                <c:pt idx="90">
                  <c:v>1782154.848</c:v>
                </c:pt>
                <c:pt idx="91">
                  <c:v>1821757.8090000001</c:v>
                </c:pt>
                <c:pt idx="92">
                  <c:v>1861997.7240000002</c:v>
                </c:pt>
                <c:pt idx="93">
                  <c:v>1902854.59</c:v>
                </c:pt>
                <c:pt idx="94">
                  <c:v>1944301.3520000002</c:v>
                </c:pt>
                <c:pt idx="95">
                  <c:v>1986312.5830000001</c:v>
                </c:pt>
                <c:pt idx="96">
                  <c:v>2028876.43</c:v>
                </c:pt>
                <c:pt idx="97">
                  <c:v>2071978.4009999998</c:v>
                </c:pt>
                <c:pt idx="98">
                  <c:v>2115586.446</c:v>
                </c:pt>
                <c:pt idx="99">
                  <c:v>2159663.1170000001</c:v>
                </c:pt>
                <c:pt idx="100">
                  <c:v>2204177.4929999993</c:v>
                </c:pt>
                <c:pt idx="101">
                  <c:v>2249113.122</c:v>
                </c:pt>
                <c:pt idx="102">
                  <c:v>2294460.6060000001</c:v>
                </c:pt>
                <c:pt idx="103">
                  <c:v>2340205.7239999999</c:v>
                </c:pt>
                <c:pt idx="104">
                  <c:v>2386336.4099999997</c:v>
                </c:pt>
                <c:pt idx="105">
                  <c:v>2432843.6510000001</c:v>
                </c:pt>
                <c:pt idx="106">
                  <c:v>2479716.7080000001</c:v>
                </c:pt>
                <c:pt idx="107">
                  <c:v>2526952.102</c:v>
                </c:pt>
                <c:pt idx="108">
                  <c:v>2574558.3479999998</c:v>
                </c:pt>
                <c:pt idx="109">
                  <c:v>2622550.0070000002</c:v>
                </c:pt>
                <c:pt idx="110">
                  <c:v>2670937.8939999994</c:v>
                </c:pt>
                <c:pt idx="111">
                  <c:v>2719720.1609999998</c:v>
                </c:pt>
                <c:pt idx="112">
                  <c:v>2768892.3349999995</c:v>
                </c:pt>
                <c:pt idx="113">
                  <c:v>2818459.4610000001</c:v>
                </c:pt>
                <c:pt idx="114">
                  <c:v>2868427.7370000002</c:v>
                </c:pt>
                <c:pt idx="115">
                  <c:v>2918799.8249999997</c:v>
                </c:pt>
                <c:pt idx="116">
                  <c:v>2969572.54</c:v>
                </c:pt>
                <c:pt idx="117">
                  <c:v>3020738.3289999994</c:v>
                </c:pt>
                <c:pt idx="118">
                  <c:v>3072289.102</c:v>
                </c:pt>
                <c:pt idx="119">
                  <c:v>3124214.4870000002</c:v>
                </c:pt>
                <c:pt idx="120">
                  <c:v>3176502.9240000001</c:v>
                </c:pt>
                <c:pt idx="121">
                  <c:v>3229145.9279999998</c:v>
                </c:pt>
                <c:pt idx="122">
                  <c:v>3282131.2119999998</c:v>
                </c:pt>
                <c:pt idx="123">
                  <c:v>3335437.9359999998</c:v>
                </c:pt>
                <c:pt idx="124">
                  <c:v>3389041.5279999999</c:v>
                </c:pt>
                <c:pt idx="125">
                  <c:v>3442920.1069999998</c:v>
                </c:pt>
                <c:pt idx="126">
                  <c:v>3497060.3709999993</c:v>
                </c:pt>
                <c:pt idx="127">
                  <c:v>3551450.9679999999</c:v>
                </c:pt>
                <c:pt idx="128">
                  <c:v>3606074.5129999993</c:v>
                </c:pt>
                <c:pt idx="129">
                  <c:v>3660913.1119999997</c:v>
                </c:pt>
                <c:pt idx="130">
                  <c:v>3715951.4249999998</c:v>
                </c:pt>
                <c:pt idx="131">
                  <c:v>3771177.0860000001</c:v>
                </c:pt>
                <c:pt idx="132">
                  <c:v>3826581.7489999998</c:v>
                </c:pt>
                <c:pt idx="133">
                  <c:v>3882159.7680000002</c:v>
                </c:pt>
                <c:pt idx="134">
                  <c:v>3937907.9729999998</c:v>
                </c:pt>
                <c:pt idx="135">
                  <c:v>3993822.79</c:v>
                </c:pt>
                <c:pt idx="136">
                  <c:v>4049896.5529999994</c:v>
                </c:pt>
                <c:pt idx="137">
                  <c:v>4106122.4109999994</c:v>
                </c:pt>
                <c:pt idx="138">
                  <c:v>4162499.023</c:v>
                </c:pt>
                <c:pt idx="139">
                  <c:v>4219026.8100000005</c:v>
                </c:pt>
                <c:pt idx="140">
                  <c:v>4275704.5040000007</c:v>
                </c:pt>
                <c:pt idx="141">
                  <c:v>4332527.9910000004</c:v>
                </c:pt>
                <c:pt idx="142">
                  <c:v>4389490.7</c:v>
                </c:pt>
                <c:pt idx="143">
                  <c:v>4446584.6139999991</c:v>
                </c:pt>
                <c:pt idx="144">
                  <c:v>4503801.2920000004</c:v>
                </c:pt>
                <c:pt idx="145">
                  <c:v>4561132.9980000015</c:v>
                </c:pt>
                <c:pt idx="146">
                  <c:v>4618572.9530000016</c:v>
                </c:pt>
                <c:pt idx="147">
                  <c:v>4676115.5980000002</c:v>
                </c:pt>
                <c:pt idx="148">
                  <c:v>4733756.6690000007</c:v>
                </c:pt>
                <c:pt idx="149">
                  <c:v>4791493.0730000017</c:v>
                </c:pt>
                <c:pt idx="150">
                  <c:v>4849322.9340000004</c:v>
                </c:pt>
              </c:numCache>
            </c:numRef>
          </c:yVal>
        </c:ser>
        <c:ser>
          <c:idx val="2"/>
          <c:order val="2"/>
          <c:tx>
            <c:strRef>
              <c:f>Uganda!$A$12</c:f>
              <c:strCache>
                <c:ptCount val="1"/>
                <c:pt idx="0">
                  <c:v>Low</c:v>
                </c:pt>
              </c:strCache>
            </c:strRef>
          </c:tx>
          <c:marker>
            <c:symbol val="none"/>
          </c:marker>
          <c:xVal>
            <c:numRef>
              <c:f>Uganda!$B$9:$EV$9</c:f>
              <c:numCache>
                <c:formatCode>General</c:formatCode>
                <c:ptCount val="15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  <c:pt idx="76">
                  <c:v>2026</c:v>
                </c:pt>
                <c:pt idx="77">
                  <c:v>2027</c:v>
                </c:pt>
                <c:pt idx="78">
                  <c:v>2028</c:v>
                </c:pt>
                <c:pt idx="79">
                  <c:v>2029</c:v>
                </c:pt>
                <c:pt idx="80">
                  <c:v>2030</c:v>
                </c:pt>
                <c:pt idx="81">
                  <c:v>2031</c:v>
                </c:pt>
                <c:pt idx="82">
                  <c:v>2032</c:v>
                </c:pt>
                <c:pt idx="83">
                  <c:v>2033</c:v>
                </c:pt>
                <c:pt idx="84">
                  <c:v>2034</c:v>
                </c:pt>
                <c:pt idx="85">
                  <c:v>2035</c:v>
                </c:pt>
                <c:pt idx="86">
                  <c:v>2036</c:v>
                </c:pt>
                <c:pt idx="87">
                  <c:v>2037</c:v>
                </c:pt>
                <c:pt idx="88">
                  <c:v>2038</c:v>
                </c:pt>
                <c:pt idx="89">
                  <c:v>2039</c:v>
                </c:pt>
                <c:pt idx="90">
                  <c:v>2040</c:v>
                </c:pt>
                <c:pt idx="91">
                  <c:v>2041</c:v>
                </c:pt>
                <c:pt idx="92">
                  <c:v>2042</c:v>
                </c:pt>
                <c:pt idx="93">
                  <c:v>2043</c:v>
                </c:pt>
                <c:pt idx="94">
                  <c:v>2044</c:v>
                </c:pt>
                <c:pt idx="95">
                  <c:v>2045</c:v>
                </c:pt>
                <c:pt idx="96">
                  <c:v>2046</c:v>
                </c:pt>
                <c:pt idx="97">
                  <c:v>2047</c:v>
                </c:pt>
                <c:pt idx="98">
                  <c:v>2048</c:v>
                </c:pt>
                <c:pt idx="99">
                  <c:v>2049</c:v>
                </c:pt>
                <c:pt idx="100">
                  <c:v>2050</c:v>
                </c:pt>
                <c:pt idx="101">
                  <c:v>2051</c:v>
                </c:pt>
                <c:pt idx="102">
                  <c:v>2052</c:v>
                </c:pt>
                <c:pt idx="103">
                  <c:v>2053</c:v>
                </c:pt>
                <c:pt idx="104">
                  <c:v>2054</c:v>
                </c:pt>
                <c:pt idx="105">
                  <c:v>2055</c:v>
                </c:pt>
                <c:pt idx="106">
                  <c:v>2056</c:v>
                </c:pt>
                <c:pt idx="107">
                  <c:v>2057</c:v>
                </c:pt>
                <c:pt idx="108">
                  <c:v>2058</c:v>
                </c:pt>
                <c:pt idx="109">
                  <c:v>2059</c:v>
                </c:pt>
                <c:pt idx="110">
                  <c:v>2060</c:v>
                </c:pt>
                <c:pt idx="111">
                  <c:v>2061</c:v>
                </c:pt>
                <c:pt idx="112">
                  <c:v>2062</c:v>
                </c:pt>
                <c:pt idx="113">
                  <c:v>2063</c:v>
                </c:pt>
                <c:pt idx="114">
                  <c:v>2064</c:v>
                </c:pt>
                <c:pt idx="115">
                  <c:v>2065</c:v>
                </c:pt>
                <c:pt idx="116">
                  <c:v>2066</c:v>
                </c:pt>
                <c:pt idx="117">
                  <c:v>2067</c:v>
                </c:pt>
                <c:pt idx="118">
                  <c:v>2068</c:v>
                </c:pt>
                <c:pt idx="119">
                  <c:v>2069</c:v>
                </c:pt>
                <c:pt idx="120">
                  <c:v>2070</c:v>
                </c:pt>
                <c:pt idx="121">
                  <c:v>2071</c:v>
                </c:pt>
                <c:pt idx="122">
                  <c:v>2072</c:v>
                </c:pt>
                <c:pt idx="123">
                  <c:v>2073</c:v>
                </c:pt>
                <c:pt idx="124">
                  <c:v>2074</c:v>
                </c:pt>
                <c:pt idx="125">
                  <c:v>2075</c:v>
                </c:pt>
                <c:pt idx="126">
                  <c:v>2076</c:v>
                </c:pt>
                <c:pt idx="127">
                  <c:v>2077</c:v>
                </c:pt>
                <c:pt idx="128">
                  <c:v>2078</c:v>
                </c:pt>
                <c:pt idx="129">
                  <c:v>2079</c:v>
                </c:pt>
                <c:pt idx="130">
                  <c:v>2080</c:v>
                </c:pt>
                <c:pt idx="131">
                  <c:v>2081</c:v>
                </c:pt>
                <c:pt idx="132">
                  <c:v>2082</c:v>
                </c:pt>
                <c:pt idx="133">
                  <c:v>2083</c:v>
                </c:pt>
                <c:pt idx="134">
                  <c:v>2084</c:v>
                </c:pt>
                <c:pt idx="135">
                  <c:v>2085</c:v>
                </c:pt>
                <c:pt idx="136">
                  <c:v>2086</c:v>
                </c:pt>
                <c:pt idx="137">
                  <c:v>2087</c:v>
                </c:pt>
                <c:pt idx="138">
                  <c:v>2088</c:v>
                </c:pt>
                <c:pt idx="139">
                  <c:v>2089</c:v>
                </c:pt>
                <c:pt idx="140">
                  <c:v>2090</c:v>
                </c:pt>
                <c:pt idx="141">
                  <c:v>2091</c:v>
                </c:pt>
                <c:pt idx="142">
                  <c:v>2092</c:v>
                </c:pt>
                <c:pt idx="143">
                  <c:v>2093</c:v>
                </c:pt>
                <c:pt idx="144">
                  <c:v>2094</c:v>
                </c:pt>
                <c:pt idx="145">
                  <c:v>2095</c:v>
                </c:pt>
                <c:pt idx="146">
                  <c:v>2096</c:v>
                </c:pt>
                <c:pt idx="147">
                  <c:v>2097</c:v>
                </c:pt>
                <c:pt idx="148">
                  <c:v>2098</c:v>
                </c:pt>
                <c:pt idx="149">
                  <c:v>2099</c:v>
                </c:pt>
                <c:pt idx="150">
                  <c:v>2100</c:v>
                </c:pt>
              </c:numCache>
            </c:numRef>
          </c:xVal>
          <c:yVal>
            <c:numRef>
              <c:f>Uganda!$B$12:$EV$12</c:f>
              <c:numCache>
                <c:formatCode>General</c:formatCode>
                <c:ptCount val="151"/>
                <c:pt idx="60">
                  <c:v>856327.15700000001</c:v>
                </c:pt>
                <c:pt idx="61">
                  <c:v>876675.31099999999</c:v>
                </c:pt>
                <c:pt idx="62">
                  <c:v>897127.32100000011</c:v>
                </c:pt>
                <c:pt idx="63">
                  <c:v>917706.41</c:v>
                </c:pt>
                <c:pt idx="64">
                  <c:v>938459.02300000004</c:v>
                </c:pt>
                <c:pt idx="65">
                  <c:v>959413.75300000003</c:v>
                </c:pt>
                <c:pt idx="66">
                  <c:v>980577.66500000004</c:v>
                </c:pt>
                <c:pt idx="67">
                  <c:v>1001919.086</c:v>
                </c:pt>
                <c:pt idx="68">
                  <c:v>1023383.6629999998</c:v>
                </c:pt>
                <c:pt idx="69">
                  <c:v>1044898.871</c:v>
                </c:pt>
                <c:pt idx="70">
                  <c:v>1066415.98</c:v>
                </c:pt>
                <c:pt idx="71">
                  <c:v>1087906.81</c:v>
                </c:pt>
                <c:pt idx="72">
                  <c:v>1109393.611</c:v>
                </c:pt>
                <c:pt idx="73">
                  <c:v>1130939.92</c:v>
                </c:pt>
                <c:pt idx="74">
                  <c:v>1152637.72</c:v>
                </c:pt>
                <c:pt idx="75">
                  <c:v>1174551.83</c:v>
                </c:pt>
                <c:pt idx="76">
                  <c:v>1196695.6640000001</c:v>
                </c:pt>
                <c:pt idx="77">
                  <c:v>1219042.318</c:v>
                </c:pt>
                <c:pt idx="78">
                  <c:v>1241566.213</c:v>
                </c:pt>
                <c:pt idx="79">
                  <c:v>1264226.4049999998</c:v>
                </c:pt>
                <c:pt idx="80">
                  <c:v>1286987.469</c:v>
                </c:pt>
                <c:pt idx="81">
                  <c:v>1309835.936</c:v>
                </c:pt>
                <c:pt idx="82">
                  <c:v>1332763.078</c:v>
                </c:pt>
                <c:pt idx="83">
                  <c:v>1355741.6690000002</c:v>
                </c:pt>
                <c:pt idx="84">
                  <c:v>1378740.95</c:v>
                </c:pt>
                <c:pt idx="85">
                  <c:v>1401732.3830000004</c:v>
                </c:pt>
                <c:pt idx="86">
                  <c:v>1424695.7950000002</c:v>
                </c:pt>
                <c:pt idx="87">
                  <c:v>1447611.7610000002</c:v>
                </c:pt>
                <c:pt idx="88">
                  <c:v>1470453.6120000002</c:v>
                </c:pt>
                <c:pt idx="89">
                  <c:v>1493193.344</c:v>
                </c:pt>
                <c:pt idx="90">
                  <c:v>1515806.2410000002</c:v>
                </c:pt>
                <c:pt idx="91">
                  <c:v>1538273.57</c:v>
                </c:pt>
                <c:pt idx="92">
                  <c:v>1560580.3540000001</c:v>
                </c:pt>
                <c:pt idx="93">
                  <c:v>1582711.148</c:v>
                </c:pt>
                <c:pt idx="94">
                  <c:v>1604652.348</c:v>
                </c:pt>
                <c:pt idx="95">
                  <c:v>1626391.827</c:v>
                </c:pt>
                <c:pt idx="96">
                  <c:v>1647914.56</c:v>
                </c:pt>
                <c:pt idx="97">
                  <c:v>1669210.32</c:v>
                </c:pt>
                <c:pt idx="98">
                  <c:v>1690278.426</c:v>
                </c:pt>
                <c:pt idx="99">
                  <c:v>1711122.477</c:v>
                </c:pt>
                <c:pt idx="100">
                  <c:v>1731742.5020000001</c:v>
                </c:pt>
                <c:pt idx="101">
                  <c:v>1752130.5280000002</c:v>
                </c:pt>
                <c:pt idx="102">
                  <c:v>1772273.8320000002</c:v>
                </c:pt>
                <c:pt idx="103">
                  <c:v>1792161.814</c:v>
                </c:pt>
                <c:pt idx="104">
                  <c:v>1811782.5390000001</c:v>
                </c:pt>
                <c:pt idx="105">
                  <c:v>1831124.0120000001</c:v>
                </c:pt>
                <c:pt idx="106">
                  <c:v>1850175.321</c:v>
                </c:pt>
                <c:pt idx="107">
                  <c:v>1868925.2930000001</c:v>
                </c:pt>
                <c:pt idx="108">
                  <c:v>1887360.804</c:v>
                </c:pt>
                <c:pt idx="109">
                  <c:v>1905467.9890000001</c:v>
                </c:pt>
                <c:pt idx="110">
                  <c:v>1923232.9579999999</c:v>
                </c:pt>
                <c:pt idx="111">
                  <c:v>1940644.175</c:v>
                </c:pt>
                <c:pt idx="112">
                  <c:v>1957688.6940000004</c:v>
                </c:pt>
                <c:pt idx="113">
                  <c:v>1974349.4449999998</c:v>
                </c:pt>
                <c:pt idx="114">
                  <c:v>1990607.9279999998</c:v>
                </c:pt>
                <c:pt idx="115">
                  <c:v>2006447.6660000002</c:v>
                </c:pt>
                <c:pt idx="116">
                  <c:v>2021856.6570000004</c:v>
                </c:pt>
                <c:pt idx="117">
                  <c:v>2036825.081</c:v>
                </c:pt>
                <c:pt idx="118">
                  <c:v>2051341.7210000001</c:v>
                </c:pt>
                <c:pt idx="119">
                  <c:v>2065396.081</c:v>
                </c:pt>
                <c:pt idx="120">
                  <c:v>2078978.7610000002</c:v>
                </c:pt>
                <c:pt idx="121">
                  <c:v>2092081.3060000001</c:v>
                </c:pt>
                <c:pt idx="122">
                  <c:v>2104696.659</c:v>
                </c:pt>
                <c:pt idx="123">
                  <c:v>2116819.273</c:v>
                </c:pt>
                <c:pt idx="124">
                  <c:v>2128444.7719999999</c:v>
                </c:pt>
                <c:pt idx="125">
                  <c:v>2139569.2960000001</c:v>
                </c:pt>
                <c:pt idx="126">
                  <c:v>2150188.7340000002</c:v>
                </c:pt>
                <c:pt idx="127">
                  <c:v>2160299.6630000002</c:v>
                </c:pt>
                <c:pt idx="128">
                  <c:v>2169900.2439999999</c:v>
                </c:pt>
                <c:pt idx="129">
                  <c:v>2178989.6119999997</c:v>
                </c:pt>
                <c:pt idx="130">
                  <c:v>2187567.2540000002</c:v>
                </c:pt>
                <c:pt idx="131">
                  <c:v>2195632.2400000002</c:v>
                </c:pt>
                <c:pt idx="132">
                  <c:v>2203184.3819999998</c:v>
                </c:pt>
                <c:pt idx="133">
                  <c:v>2210225.2629999998</c:v>
                </c:pt>
                <c:pt idx="134">
                  <c:v>2216757.3569999994</c:v>
                </c:pt>
                <c:pt idx="135">
                  <c:v>2222783.0869999998</c:v>
                </c:pt>
                <c:pt idx="136">
                  <c:v>2228304.2209999999</c:v>
                </c:pt>
                <c:pt idx="137">
                  <c:v>2233322.4319999996</c:v>
                </c:pt>
                <c:pt idx="138">
                  <c:v>2237840.2220000001</c:v>
                </c:pt>
                <c:pt idx="139">
                  <c:v>2241860.3919999995</c:v>
                </c:pt>
                <c:pt idx="140">
                  <c:v>2245385.9819999998</c:v>
                </c:pt>
                <c:pt idx="141">
                  <c:v>2248420.2420000001</c:v>
                </c:pt>
                <c:pt idx="142">
                  <c:v>2250966.6779999998</c:v>
                </c:pt>
                <c:pt idx="143">
                  <c:v>2253029.0090000001</c:v>
                </c:pt>
                <c:pt idx="144">
                  <c:v>2254611.216</c:v>
                </c:pt>
                <c:pt idx="145">
                  <c:v>2255717.58</c:v>
                </c:pt>
                <c:pt idx="146">
                  <c:v>2256352.64</c:v>
                </c:pt>
                <c:pt idx="147">
                  <c:v>2256521.2340000002</c:v>
                </c:pt>
                <c:pt idx="148">
                  <c:v>2256228.4939999995</c:v>
                </c:pt>
                <c:pt idx="149">
                  <c:v>2255479.8159999996</c:v>
                </c:pt>
                <c:pt idx="150">
                  <c:v>2254280.8909999994</c:v>
                </c:pt>
              </c:numCache>
            </c:numRef>
          </c:yVal>
        </c:ser>
        <c:axId val="81352960"/>
        <c:axId val="81358848"/>
      </c:scatterChart>
      <c:valAx>
        <c:axId val="81352960"/>
        <c:scaling>
          <c:orientation val="minMax"/>
          <c:min val="1950"/>
        </c:scaling>
        <c:axPos val="b"/>
        <c:numFmt formatCode="General" sourceLinked="1"/>
        <c:tickLblPos val="nextTo"/>
        <c:crossAx val="81358848"/>
        <c:crosses val="autoZero"/>
        <c:crossBetween val="midCat"/>
      </c:valAx>
      <c:valAx>
        <c:axId val="81358848"/>
        <c:scaling>
          <c:orientation val="minMax"/>
          <c:max val="5000000"/>
          <c:min val="0"/>
        </c:scaling>
        <c:axPos val="l"/>
        <c:numFmt formatCode="General" sourceLinked="1"/>
        <c:tickLblPos val="nextTo"/>
        <c:crossAx val="81352960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16975563421259759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Billions</a:t>
                  </a:r>
                </a:p>
              </c:rich>
            </c:tx>
          </c:dispUnitsLbl>
        </c:dispUnits>
      </c:valAx>
      <c:spPr>
        <a:ln>
          <a:solidFill>
            <a:schemeClr val="tx1"/>
          </a:solidFill>
        </a:ln>
      </c:spPr>
    </c:plotArea>
    <c:plotVisOnly val="1"/>
  </c:chart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0.67035</cdr:x>
      <cdr:y>0.20949</cdr:y>
    </cdr:from>
    <cdr:to>
      <cdr:x>0.97152</cdr:x>
      <cdr:y>0.95277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04929" y="1375425"/>
          <a:ext cx="3012444" cy="4880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US" sz="2400" dirty="0" smtClean="0">
              <a:solidFill>
                <a:srgbClr val="FFFFFF"/>
              </a:solidFill>
            </a:rPr>
            <a:t>World (+3.9 billion)</a:t>
          </a:r>
        </a:p>
        <a:p xmlns:a="http://schemas.openxmlformats.org/drawingml/2006/main">
          <a:endParaRPr lang="en-US" sz="24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4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4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4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400" dirty="0" smtClean="0">
            <a:solidFill>
              <a:srgbClr val="FFFFFF"/>
            </a:solidFill>
          </a:endParaRPr>
        </a:p>
        <a:p xmlns:a="http://schemas.openxmlformats.org/drawingml/2006/main">
          <a:r>
            <a:rPr lang="en-US" sz="2400" dirty="0" smtClean="0">
              <a:solidFill>
                <a:srgbClr val="FFFFFF"/>
              </a:solidFill>
            </a:rPr>
            <a:t>Asia (+0.5 billion)</a:t>
          </a:r>
        </a:p>
        <a:p xmlns:a="http://schemas.openxmlformats.org/drawingml/2006/main">
          <a:r>
            <a:rPr lang="en-US" sz="2400" dirty="0" smtClean="0">
              <a:solidFill>
                <a:srgbClr val="FFFFFF"/>
              </a:solidFill>
            </a:rPr>
            <a:t>Africa (+3.2 billion)</a:t>
          </a:r>
        </a:p>
        <a:p xmlns:a="http://schemas.openxmlformats.org/drawingml/2006/main">
          <a:endParaRPr lang="en-US" sz="24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400" dirty="0" smtClean="0">
            <a:solidFill>
              <a:srgbClr val="FFFFFF"/>
            </a:solidFill>
          </a:endParaRPr>
        </a:p>
        <a:p xmlns:a="http://schemas.openxmlformats.org/drawingml/2006/main">
          <a:r>
            <a:rPr lang="en-US" sz="2400" dirty="0" smtClean="0">
              <a:solidFill>
                <a:srgbClr val="FFFFFF"/>
              </a:solidFill>
            </a:rPr>
            <a:t>Europe, L. and N. America</a:t>
          </a:r>
          <a:endParaRPr lang="en-US" sz="2400" dirty="0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0.43462</cdr:x>
      <cdr:y>0.38128</cdr:y>
    </cdr:from>
    <cdr:to>
      <cdr:x>0.43797</cdr:x>
      <cdr:y>0.86025</cdr:y>
    </cdr:to>
    <cdr:sp macro="" textlink="">
      <cdr:nvSpPr>
        <cdr:cNvPr id="3" name="Straight Connector 2"/>
        <cdr:cNvSpPr/>
      </cdr:nvSpPr>
      <cdr:spPr>
        <a:xfrm xmlns:a="http://schemas.openxmlformats.org/drawingml/2006/main" rot="5400000" flipH="1" flipV="1">
          <a:off x="2791516" y="4058988"/>
          <a:ext cx="3144805" cy="3354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FFFFFF"/>
              </a:solidFill>
              <a:latin typeface="Arial"/>
            </a:defRPr>
          </a:lvl1pPr>
          <a:lvl2pPr marL="457200" indent="0">
            <a:defRPr sz="1100">
              <a:solidFill>
                <a:srgbClr val="FFFFFF"/>
              </a:solidFill>
              <a:latin typeface="Arial"/>
            </a:defRPr>
          </a:lvl2pPr>
          <a:lvl3pPr marL="914400" indent="0">
            <a:defRPr sz="1100">
              <a:solidFill>
                <a:srgbClr val="FFFFFF"/>
              </a:solidFill>
              <a:latin typeface="Arial"/>
            </a:defRPr>
          </a:lvl3pPr>
          <a:lvl4pPr marL="1371600" indent="0">
            <a:defRPr sz="1100">
              <a:solidFill>
                <a:srgbClr val="FFFFFF"/>
              </a:solidFill>
              <a:latin typeface="Arial"/>
            </a:defRPr>
          </a:lvl4pPr>
          <a:lvl5pPr marL="1828800" indent="0">
            <a:defRPr sz="1100">
              <a:solidFill>
                <a:srgbClr val="FFFFFF"/>
              </a:solidFill>
              <a:latin typeface="Arial"/>
            </a:defRPr>
          </a:lvl5pPr>
          <a:lvl6pPr marL="2286000" indent="0">
            <a:defRPr sz="1100">
              <a:solidFill>
                <a:srgbClr val="FFFFFF"/>
              </a:solidFill>
              <a:latin typeface="Arial"/>
            </a:defRPr>
          </a:lvl6pPr>
          <a:lvl7pPr marL="2743200" indent="0">
            <a:defRPr sz="1100">
              <a:solidFill>
                <a:srgbClr val="FFFFFF"/>
              </a:solidFill>
              <a:latin typeface="Arial"/>
            </a:defRPr>
          </a:lvl7pPr>
          <a:lvl8pPr marL="3200400" indent="0">
            <a:defRPr sz="1100">
              <a:solidFill>
                <a:srgbClr val="FFFFFF"/>
              </a:solidFill>
              <a:latin typeface="Arial"/>
            </a:defRPr>
          </a:lvl8pPr>
          <a:lvl9pPr marL="3657600" indent="0">
            <a:defRPr sz="1100">
              <a:solidFill>
                <a:srgbClr val="FFFFFF"/>
              </a:solidFill>
              <a:latin typeface="Arial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0.96433</cdr:y>
    </cdr:from>
    <cdr:to>
      <cdr:x>0.85818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-539646" y="6623834"/>
          <a:ext cx="8583706" cy="234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US" sz="1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rPr>
            <a:t>Source:  United Nations </a:t>
          </a:r>
          <a:r>
            <a:rPr lang="en-US" sz="10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rPr>
            <a:t>2013</a:t>
          </a:r>
          <a:endParaRPr lang="en-US" sz="1000" dirty="0">
            <a:solidFill>
              <a:srgbClr val="FFFFFF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0.72838</cdr:x>
      <cdr:y>0.14255</cdr:y>
    </cdr:from>
    <cdr:to>
      <cdr:x>0.82816</cdr:x>
      <cdr:y>0.51376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48125" y="914400"/>
          <a:ext cx="814812" cy="23810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0.74169</cdr:x>
      <cdr:y>0.15808</cdr:y>
    </cdr:from>
    <cdr:to>
      <cdr:x>0.84257</cdr:x>
      <cdr:y>0.41214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56767" y="1013988"/>
          <a:ext cx="823865" cy="1629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0.73614</cdr:x>
      <cdr:y>0.17361</cdr:y>
    </cdr:from>
    <cdr:to>
      <cdr:x>0.92129</cdr:x>
      <cdr:y>0.74382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011500" y="1113576"/>
          <a:ext cx="1511928" cy="3657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solidFill>
                <a:schemeClr val="tx1"/>
              </a:solidFill>
            </a:rPr>
            <a:t>High variant</a:t>
          </a:r>
        </a:p>
        <a:p xmlns:a="http://schemas.openxmlformats.org/drawingml/2006/main">
          <a:endParaRPr lang="en-US" sz="1800" dirty="0">
            <a:solidFill>
              <a:schemeClr val="tx1"/>
            </a:solidFill>
          </a:endParaRPr>
        </a:p>
        <a:p xmlns:a="http://schemas.openxmlformats.org/drawingml/2006/main">
          <a:endParaRPr lang="en-US" sz="1800" dirty="0">
            <a:solidFill>
              <a:schemeClr val="tx1"/>
            </a:solidFill>
          </a:endParaRPr>
        </a:p>
        <a:p xmlns:a="http://schemas.openxmlformats.org/drawingml/2006/main">
          <a:endParaRPr lang="en-US" sz="1800" dirty="0" smtClean="0">
            <a:solidFill>
              <a:schemeClr val="tx1"/>
            </a:solidFill>
          </a:endParaRPr>
        </a:p>
        <a:p xmlns:a="http://schemas.openxmlformats.org/drawingml/2006/main">
          <a:endParaRPr lang="en-US" sz="1800" dirty="0">
            <a:solidFill>
              <a:schemeClr val="tx1"/>
            </a:solidFill>
          </a:endParaRPr>
        </a:p>
        <a:p xmlns:a="http://schemas.openxmlformats.org/drawingml/2006/main">
          <a:r>
            <a:rPr lang="en-US" sz="1800" dirty="0" smtClean="0">
              <a:solidFill>
                <a:schemeClr val="tx1"/>
              </a:solidFill>
            </a:rPr>
            <a:t>Medium</a:t>
          </a:r>
        </a:p>
        <a:p xmlns:a="http://schemas.openxmlformats.org/drawingml/2006/main">
          <a:endParaRPr lang="en-US" sz="1800" dirty="0">
            <a:solidFill>
              <a:schemeClr val="tx1"/>
            </a:solidFill>
          </a:endParaRPr>
        </a:p>
        <a:p xmlns:a="http://schemas.openxmlformats.org/drawingml/2006/main">
          <a:endParaRPr lang="en-US" sz="1800" dirty="0" smtClean="0">
            <a:solidFill>
              <a:schemeClr val="tx1"/>
            </a:solidFill>
          </a:endParaRPr>
        </a:p>
        <a:p xmlns:a="http://schemas.openxmlformats.org/drawingml/2006/main">
          <a:endParaRPr lang="en-US" sz="1800" dirty="0" smtClean="0">
            <a:solidFill>
              <a:schemeClr val="tx1"/>
            </a:solidFill>
          </a:endParaRPr>
        </a:p>
        <a:p xmlns:a="http://schemas.openxmlformats.org/drawingml/2006/main">
          <a:r>
            <a:rPr lang="en-US" sz="1800" dirty="0" smtClean="0">
              <a:solidFill>
                <a:schemeClr val="tx1"/>
              </a:solidFill>
            </a:rPr>
            <a:t>Low</a:t>
          </a:r>
          <a:endParaRPr lang="en-US" sz="18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0.22264</cdr:x>
      <cdr:y>0.55108</cdr:y>
    </cdr:from>
    <cdr:to>
      <cdr:x>0.39387</cdr:x>
      <cdr:y>0.88338</cdr:y>
    </cdr:to>
    <cdr:sp macro="" textlink="">
      <cdr:nvSpPr>
        <cdr:cNvPr id="2" name="Oval 1"/>
        <cdr:cNvSpPr/>
      </cdr:nvSpPr>
      <cdr:spPr>
        <a:xfrm xmlns:a="http://schemas.openxmlformats.org/drawingml/2006/main">
          <a:off x="2026126" y="3479352"/>
          <a:ext cx="1558271" cy="2098047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0.32522</cdr:x>
      <cdr:y>0.37854</cdr:y>
    </cdr:from>
    <cdr:to>
      <cdr:x>0.56951</cdr:x>
      <cdr:y>0.61146</cdr:y>
    </cdr:to>
    <cdr:sp macro="" textlink="">
      <cdr:nvSpPr>
        <cdr:cNvPr id="3" name="Oval 2"/>
        <cdr:cNvSpPr/>
      </cdr:nvSpPr>
      <cdr:spPr>
        <a:xfrm xmlns:a="http://schemas.openxmlformats.org/drawingml/2006/main" rot="13846647">
          <a:off x="3335968" y="2013739"/>
          <a:ext cx="1470590" cy="2223151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0.51051</cdr:x>
      <cdr:y>0.18833</cdr:y>
    </cdr:from>
    <cdr:to>
      <cdr:x>0.88233</cdr:x>
      <cdr:y>0.42125</cdr:y>
    </cdr:to>
    <cdr:sp macro="" textlink="">
      <cdr:nvSpPr>
        <cdr:cNvPr id="4" name="Oval 3"/>
        <cdr:cNvSpPr/>
      </cdr:nvSpPr>
      <cdr:spPr>
        <a:xfrm xmlns:a="http://schemas.openxmlformats.org/drawingml/2006/main" rot="15014558">
          <a:off x="5046587" y="297423"/>
          <a:ext cx="1399597" cy="3068024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0.80952</cdr:x>
      <cdr:y>0.11899</cdr:y>
    </cdr:from>
    <cdr:to>
      <cdr:x>0.93899</cdr:x>
      <cdr:y>0.78032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45280" y="396240"/>
          <a:ext cx="662940" cy="2202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sz="1680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r>
            <a:rPr lang="en-US" sz="2400" b="1" kern="1200" dirty="0">
              <a:solidFill>
                <a:srgbClr val="FFFFFF"/>
              </a:solidFill>
            </a:rPr>
            <a:t>Age</a:t>
          </a:r>
        </a:p>
        <a:p xmlns:a="http://schemas.openxmlformats.org/drawingml/2006/main">
          <a:pPr algn="ctr" rtl="0"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 sz="2400" b="1" i="0" u="none" strike="noStrike" kern="1200" baseline="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 xmlns:a="http://schemas.openxmlformats.org/drawingml/2006/main">
          <a:pPr algn="ctr" rtl="0">
            <a:defRPr sz="1680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r>
            <a:rPr lang="en-US" sz="2400" b="1" kern="1200" dirty="0">
              <a:solidFill>
                <a:srgbClr val="FFFFFF"/>
              </a:solidFill>
            </a:rPr>
            <a:t>&gt;25</a:t>
          </a:r>
        </a:p>
        <a:p xmlns:a="http://schemas.openxmlformats.org/drawingml/2006/main">
          <a:pPr algn="ctr" rtl="0"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 sz="2400" b="1" i="0" u="none" strike="noStrike" kern="1200" baseline="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 xmlns:a="http://schemas.openxmlformats.org/drawingml/2006/main">
          <a:pPr algn="ctr" rtl="0"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 sz="2400" b="1" i="0" u="none" strike="noStrike" kern="1200" baseline="0" dirty="0">
            <a:solidFill>
              <a:sysClr val="windowText" lastClr="000000"/>
            </a:solidFill>
            <a:latin typeface="+mn-lt"/>
            <a:ea typeface="+mn-ea"/>
            <a:cs typeface="+mn-cs"/>
          </a:endParaRPr>
        </a:p>
        <a:p xmlns:a="http://schemas.openxmlformats.org/drawingml/2006/main">
          <a:pPr algn="ctr" rtl="0">
            <a:defRPr sz="1680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r>
            <a:rPr lang="en-US" sz="2400" b="1" kern="1200" dirty="0">
              <a:solidFill>
                <a:srgbClr val="FFFFFF"/>
              </a:solidFill>
            </a:rPr>
            <a:t>&lt;25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0.71855</cdr:x>
      <cdr:y>0.11636</cdr:y>
    </cdr:from>
    <cdr:to>
      <cdr:x>0.97655</cdr:x>
      <cdr:y>0.89028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6102036" y="624687"/>
          <a:ext cx="2190938" cy="41549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en-US" dirty="0" smtClean="0"/>
            <a:t>Nigeria</a:t>
          </a:r>
        </a:p>
        <a:p xmlns:a="http://schemas.openxmlformats.org/drawingml/2006/main">
          <a:endParaRPr lang="en-US" dirty="0" smtClean="0"/>
        </a:p>
        <a:p xmlns:a="http://schemas.openxmlformats.org/drawingml/2006/main">
          <a:endParaRPr lang="en-US" dirty="0" smtClean="0"/>
        </a:p>
        <a:p xmlns:a="http://schemas.openxmlformats.org/drawingml/2006/main">
          <a:endParaRPr lang="en-US" dirty="0" smtClean="0"/>
        </a:p>
        <a:p xmlns:a="http://schemas.openxmlformats.org/drawingml/2006/main">
          <a:r>
            <a:rPr lang="en-US" dirty="0" smtClean="0"/>
            <a:t>                                     </a:t>
          </a:r>
        </a:p>
        <a:p xmlns:a="http://schemas.openxmlformats.org/drawingml/2006/main">
          <a:r>
            <a:rPr lang="en-US" dirty="0" smtClean="0"/>
            <a:t>Pakistan</a:t>
          </a:r>
        </a:p>
        <a:p xmlns:a="http://schemas.openxmlformats.org/drawingml/2006/main">
          <a:endParaRPr lang="en-US" dirty="0" smtClean="0"/>
        </a:p>
        <a:p xmlns:a="http://schemas.openxmlformats.org/drawingml/2006/main">
          <a:endParaRPr lang="en-US" dirty="0" smtClean="0"/>
        </a:p>
        <a:p xmlns:a="http://schemas.openxmlformats.org/drawingml/2006/main">
          <a:r>
            <a:rPr lang="en-US" dirty="0" smtClean="0"/>
            <a:t>India</a:t>
          </a:r>
        </a:p>
        <a:p xmlns:a="http://schemas.openxmlformats.org/drawingml/2006/main">
          <a:endParaRPr lang="en-US" dirty="0" smtClean="0"/>
        </a:p>
        <a:p xmlns:a="http://schemas.openxmlformats.org/drawingml/2006/main">
          <a:r>
            <a:rPr lang="en-US" dirty="0" smtClean="0"/>
            <a:t>China</a:t>
          </a:r>
          <a:endParaRPr lang="en-US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0.56947</cdr:x>
      <cdr:y>0.31571</cdr:y>
    </cdr:from>
    <cdr:to>
      <cdr:x>0.56947</cdr:x>
      <cdr:y>0.88226</cdr:y>
    </cdr:to>
    <cdr:sp macro="" textlink="">
      <cdr:nvSpPr>
        <cdr:cNvPr id="2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151471" y="1910847"/>
          <a:ext cx="0" cy="342902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FFFFFF"/>
          </a:solidFill>
          <a:round/>
          <a:headEnd/>
          <a:tailEnd/>
        </a:ln>
      </cdr:spPr>
      <cdr:txBody>
        <a:bodyPr xmlns:a="http://schemas.openxmlformats.org/drawingml/2006/main" lIns="92075" tIns="46038" rIns="92075" bIns="46038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0.22749</cdr:x>
      <cdr:y>0.25714</cdr:y>
    </cdr:from>
    <cdr:to>
      <cdr:x>0.56204</cdr:x>
      <cdr:y>0.89143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8288" y="1435396"/>
          <a:ext cx="2923954" cy="3540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US" sz="2400" dirty="0" smtClean="0">
              <a:solidFill>
                <a:srgbClr val="FFFFFF"/>
              </a:solidFill>
            </a:rPr>
            <a:t>East Asia</a:t>
          </a:r>
          <a:endParaRPr lang="en-US" sz="2400" dirty="0">
            <a:solidFill>
              <a:srgbClr val="FFFFFF"/>
            </a:solidFill>
          </a:endParaRPr>
        </a:p>
        <a:p xmlns:a="http://schemas.openxmlformats.org/drawingml/2006/main">
          <a:endParaRPr lang="en-US" sz="2400" dirty="0">
            <a:solidFill>
              <a:srgbClr val="FFFFFF"/>
            </a:solidFill>
          </a:endParaRPr>
        </a:p>
        <a:p xmlns:a="http://schemas.openxmlformats.org/drawingml/2006/main">
          <a:endParaRPr lang="en-US" sz="2400" dirty="0">
            <a:solidFill>
              <a:srgbClr val="FFFFFF"/>
            </a:solidFill>
          </a:endParaRPr>
        </a:p>
        <a:p xmlns:a="http://schemas.openxmlformats.org/drawingml/2006/main">
          <a:endParaRPr lang="en-US" sz="2400" dirty="0">
            <a:solidFill>
              <a:srgbClr val="FFFFFF"/>
            </a:solidFill>
          </a:endParaRPr>
        </a:p>
        <a:p xmlns:a="http://schemas.openxmlformats.org/drawingml/2006/main">
          <a:endParaRPr lang="en-US" sz="2400" dirty="0">
            <a:solidFill>
              <a:srgbClr val="FFFFFF"/>
            </a:solidFill>
          </a:endParaRPr>
        </a:p>
        <a:p xmlns:a="http://schemas.openxmlformats.org/drawingml/2006/main">
          <a:endParaRPr lang="en-US" sz="2400" dirty="0">
            <a:solidFill>
              <a:srgbClr val="FFFFFF"/>
            </a:solidFill>
          </a:endParaRPr>
        </a:p>
        <a:p xmlns:a="http://schemas.openxmlformats.org/drawingml/2006/main">
          <a:r>
            <a:rPr lang="en-US" sz="2400" dirty="0" smtClean="0">
              <a:solidFill>
                <a:srgbClr val="FFFFFF"/>
              </a:solidFill>
            </a:rPr>
            <a:t>Sub-Saharan Africa</a:t>
          </a:r>
          <a:endParaRPr lang="en-US" sz="2400" dirty="0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0.54866</cdr:x>
      <cdr:y>0.18667</cdr:y>
    </cdr:from>
    <cdr:to>
      <cdr:x>0.54866</cdr:x>
      <cdr:y>0.90667</cdr:y>
    </cdr:to>
    <cdr:sp macro="" textlink="">
      <cdr:nvSpPr>
        <cdr:cNvPr id="4" name="Straight Connector 3"/>
        <cdr:cNvSpPr/>
      </cdr:nvSpPr>
      <cdr:spPr bwMode="auto">
        <a:xfrm xmlns:a="http://schemas.openxmlformats.org/drawingml/2006/main" flipV="1">
          <a:off x="4795284" y="1041991"/>
          <a:ext cx="0" cy="4019107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25400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2075" tIns="46038" rIns="92075" bIns="46038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0.84793</cdr:x>
      <cdr:y>0.32</cdr:y>
    </cdr:from>
    <cdr:to>
      <cdr:x>1</cdr:x>
      <cdr:y>0.77333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410893" y="1786270"/>
          <a:ext cx="1329070" cy="2530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rgbClr val="FFFFFF"/>
              </a:solidFill>
            </a:rPr>
            <a:t>High</a:t>
          </a:r>
        </a:p>
        <a:p xmlns:a="http://schemas.openxmlformats.org/drawingml/2006/main">
          <a:r>
            <a:rPr lang="en-US" sz="2000" dirty="0" smtClean="0">
              <a:solidFill>
                <a:srgbClr val="FFFFFF"/>
              </a:solidFill>
            </a:rPr>
            <a:t>Medium</a:t>
          </a:r>
        </a:p>
        <a:p xmlns:a="http://schemas.openxmlformats.org/drawingml/2006/main">
          <a:r>
            <a:rPr lang="en-US" sz="2000" dirty="0" smtClean="0">
              <a:solidFill>
                <a:srgbClr val="FFFFFF"/>
              </a:solidFill>
            </a:rPr>
            <a:t>Low</a:t>
          </a:r>
        </a:p>
        <a:p xmlns:a="http://schemas.openxmlformats.org/drawingml/2006/main">
          <a:endParaRPr lang="en-US" sz="20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0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0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2000" dirty="0">
            <a:solidFill>
              <a:srgbClr val="FFFFFF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0.61976</cdr:x>
      <cdr:y>0.26712</cdr:y>
    </cdr:from>
    <cdr:to>
      <cdr:x>0.61976</cdr:x>
      <cdr:y>0.79125</cdr:y>
    </cdr:to>
    <cdr:sp macro="" textlink="">
      <cdr:nvSpPr>
        <cdr:cNvPr id="2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336495" y="1747611"/>
          <a:ext cx="0" cy="342900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FFFFFF"/>
          </a:solidFill>
          <a:round/>
          <a:headEnd/>
          <a:tailEnd/>
        </a:ln>
      </cdr:spPr>
      <cdr:txBody>
        <a:bodyPr xmlns:a="http://schemas.openxmlformats.org/drawingml/2006/main" lIns="92075" tIns="46038" rIns="92075" bIns="46038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sz="2400" kern="1200">
              <a:solidFill>
                <a:srgbClr val="FFFFFF"/>
              </a:solidFill>
              <a:latin typeface="Arial" charset="0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0.61499</cdr:x>
      <cdr:y>0.19941</cdr:y>
    </cdr:from>
    <cdr:to>
      <cdr:x>1</cdr:x>
      <cdr:y>0.4389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4052" y="1316904"/>
          <a:ext cx="3608548" cy="1581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chemeClr val="tx1"/>
              </a:solidFill>
            </a:rPr>
            <a:t>                  </a:t>
          </a:r>
          <a:r>
            <a:rPr lang="en-US" sz="2400" dirty="0" smtClean="0">
              <a:solidFill>
                <a:schemeClr val="tx1"/>
              </a:solidFill>
            </a:rPr>
            <a:t>Weak program </a:t>
          </a:r>
          <a:endParaRPr lang="en-US" sz="2400" dirty="0">
            <a:solidFill>
              <a:schemeClr val="tx1"/>
            </a:solidFill>
          </a:endParaRPr>
        </a:p>
        <a:p xmlns:a="http://schemas.openxmlformats.org/drawingml/2006/main">
          <a:r>
            <a:rPr lang="en-US" sz="2400" dirty="0" smtClean="0">
              <a:solidFill>
                <a:schemeClr val="tx1"/>
              </a:solidFill>
            </a:rPr>
            <a:t>High quality program</a:t>
          </a:r>
          <a:endParaRPr lang="en-US" sz="2400" dirty="0">
            <a:solidFill>
              <a:schemeClr val="tx1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0.01714</cdr:y>
    </cdr:from>
    <cdr:to>
      <cdr:x>0.99665</cdr:x>
      <cdr:y>0.13648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11967"/>
          <a:ext cx="9782900" cy="779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rgbClr val="FFFFFF"/>
              </a:solidFill>
              <a:latin typeface="Arial"/>
            </a:defRPr>
          </a:pPr>
          <a:r>
            <a:rPr lang="en-US" sz="2800" b="1" kern="1200" dirty="0" smtClean="0">
              <a:solidFill>
                <a:schemeClr val="tx1"/>
              </a:solidFill>
            </a:rPr>
            <a:t>Fertility and </a:t>
          </a:r>
          <a:r>
            <a:rPr lang="en-US" sz="2800" b="1" kern="1200" dirty="0">
              <a:solidFill>
                <a:schemeClr val="tx1"/>
              </a:solidFill>
            </a:rPr>
            <a:t>ideal </a:t>
          </a:r>
          <a:r>
            <a:rPr lang="en-US" sz="2800" b="1" kern="1200" dirty="0" smtClean="0">
              <a:solidFill>
                <a:schemeClr val="tx1"/>
              </a:solidFill>
            </a:rPr>
            <a:t>family </a:t>
          </a:r>
          <a:r>
            <a:rPr lang="en-US" sz="2800" b="1" kern="1200" dirty="0">
              <a:solidFill>
                <a:schemeClr val="tx1"/>
              </a:solidFill>
            </a:rPr>
            <a:t>size for </a:t>
          </a:r>
          <a:r>
            <a:rPr lang="en-US" sz="2800" b="1" kern="1200" dirty="0" smtClean="0">
              <a:solidFill>
                <a:schemeClr val="tx1"/>
              </a:solidFill>
            </a:rPr>
            <a:t>European countries</a:t>
          </a:r>
          <a:endParaRPr lang="en-US" sz="2800" b="1" kern="12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0.82034</cdr:x>
      <cdr:y>0.21</cdr:y>
    </cdr:from>
    <cdr:to>
      <cdr:x>0.98336</cdr:x>
      <cdr:y>0.27117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052318" y="1371600"/>
          <a:ext cx="1600191" cy="399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US" sz="1800" kern="1200" dirty="0">
              <a:solidFill>
                <a:srgbClr val="FFFFFF"/>
              </a:solidFill>
            </a:rPr>
            <a:t>Ideal</a:t>
          </a:r>
          <a:r>
            <a:rPr lang="en-US" sz="1800" dirty="0"/>
            <a:t> </a:t>
          </a:r>
          <a:r>
            <a:rPr lang="en-US" sz="1800" kern="1200" dirty="0" smtClean="0">
              <a:solidFill>
                <a:srgbClr val="FFFFFF"/>
              </a:solidFill>
            </a:rPr>
            <a:t>family</a:t>
          </a:r>
          <a:r>
            <a:rPr lang="en-US" sz="1800" dirty="0" smtClean="0"/>
            <a:t> </a:t>
          </a:r>
          <a:r>
            <a:rPr lang="en-US" sz="1800" kern="1200" dirty="0" smtClean="0">
              <a:solidFill>
                <a:srgbClr val="FFFFFF"/>
              </a:solidFill>
            </a:rPr>
            <a:t>size</a:t>
          </a:r>
        </a:p>
        <a:p xmlns:a="http://schemas.openxmlformats.org/drawingml/2006/main">
          <a:endParaRPr lang="en-US" sz="1800" kern="1200" dirty="0" smtClean="0">
            <a:solidFill>
              <a:srgbClr val="FFFFFF"/>
            </a:solidFill>
          </a:endParaRPr>
        </a:p>
        <a:p xmlns:a="http://schemas.openxmlformats.org/drawingml/2006/main">
          <a:endParaRPr lang="en-US" sz="1800" kern="1200" dirty="0" smtClean="0">
            <a:solidFill>
              <a:srgbClr val="FFFFFF"/>
            </a:solidFill>
          </a:endParaRPr>
        </a:p>
        <a:p xmlns:a="http://schemas.openxmlformats.org/drawingml/2006/main">
          <a:r>
            <a:rPr lang="en-US" sz="1800" kern="1200" dirty="0" smtClean="0">
              <a:solidFill>
                <a:srgbClr val="FFFFFF"/>
              </a:solidFill>
            </a:rPr>
            <a:t>Actual fertility</a:t>
          </a:r>
          <a:endParaRPr lang="en-US" sz="1800" kern="1200" dirty="0">
            <a:solidFill>
              <a:srgbClr val="FFFFFF"/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0.68523</cdr:x>
      <cdr:y>0.1778</cdr:y>
    </cdr:from>
    <cdr:to>
      <cdr:x>0.86559</cdr:x>
      <cdr:y>0.60977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49141" y="1102156"/>
          <a:ext cx="1618529" cy="26776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pitchFamily="34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pitchFamily="34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pitchFamily="34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pitchFamily="34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FFFFFF"/>
              </a:solidFill>
              <a:latin typeface="Arial" pitchFamily="34" charset="0"/>
            </a:defRPr>
          </a:lvl5pPr>
          <a:lvl6pPr marL="2286000" algn="l" defTabSz="914400" rtl="0" eaLnBrk="1" latinLnBrk="0" hangingPunct="1">
            <a:defRPr sz="2400" kern="1200">
              <a:solidFill>
                <a:srgbClr val="FFFFFF"/>
              </a:solidFill>
              <a:latin typeface="Arial" pitchFamily="34" charset="0"/>
            </a:defRPr>
          </a:lvl6pPr>
          <a:lvl7pPr marL="2743200" algn="l" defTabSz="914400" rtl="0" eaLnBrk="1" latinLnBrk="0" hangingPunct="1">
            <a:defRPr sz="2400" kern="1200">
              <a:solidFill>
                <a:srgbClr val="FFFFFF"/>
              </a:solidFill>
              <a:latin typeface="Arial" pitchFamily="34" charset="0"/>
            </a:defRPr>
          </a:lvl7pPr>
          <a:lvl8pPr marL="3200400" algn="l" defTabSz="914400" rtl="0" eaLnBrk="1" latinLnBrk="0" hangingPunct="1">
            <a:defRPr sz="2400" kern="1200">
              <a:solidFill>
                <a:srgbClr val="FFFFFF"/>
              </a:solidFill>
              <a:latin typeface="Arial" pitchFamily="34" charset="0"/>
            </a:defRPr>
          </a:lvl8pPr>
          <a:lvl9pPr marL="3657600" algn="l" defTabSz="914400" rtl="0" eaLnBrk="1" latinLnBrk="0" hangingPunct="1">
            <a:defRPr sz="2400" kern="1200">
              <a:solidFill>
                <a:srgbClr val="FFFFFF"/>
              </a:solidFill>
              <a:latin typeface="Arial" pitchFamily="34" charset="0"/>
            </a:defRPr>
          </a:lvl9pPr>
        </a:lstStyle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r>
            <a:rPr lang="en-US" dirty="0" smtClean="0"/>
            <a:t>+0.5 birth</a:t>
          </a:r>
        </a:p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endParaRPr lang="en-US" dirty="0" smtClean="0"/>
        </a:p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endParaRPr lang="en-US" dirty="0" smtClean="0"/>
        </a:p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endParaRPr lang="en-US" dirty="0" smtClean="0"/>
        </a:p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endParaRPr lang="en-US" dirty="0" smtClean="0"/>
        </a:p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endParaRPr lang="en-US" dirty="0" smtClean="0"/>
        </a:p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r>
            <a:rPr lang="en-US" dirty="0" smtClean="0"/>
            <a:t>-0.5 birth</a:t>
          </a:r>
          <a:endParaRPr lang="en-US" dirty="0"/>
        </a:p>
      </cdr:txBody>
    </cdr:sp>
  </cdr:relSizeAnchor>
  <cdr:relSizeAnchor xmlns:cdr="http://schemas.openxmlformats.org/drawingml/2006/chartDrawing">
    <cdr:from>
      <cdr:x>0.69071</cdr:x>
      <cdr:y>0.36728</cdr:y>
    </cdr:from>
    <cdr:to>
      <cdr:x>0.86725</cdr:x>
      <cdr:y>0.44292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198366" y="2276661"/>
          <a:ext cx="1584249" cy="4688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r>
            <a:rPr lang="en-US" sz="2400" dirty="0" smtClean="0">
              <a:solidFill>
                <a:srgbClr val="FFFFFF"/>
              </a:solidFill>
            </a:rPr>
            <a:t>Medium</a:t>
          </a:r>
          <a:endParaRPr lang="en-US" sz="2400" dirty="0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0.18839</cdr:x>
      <cdr:y>0.71255</cdr:y>
    </cdr:from>
    <cdr:to>
      <cdr:x>0.37643</cdr:x>
      <cdr:y>0.84871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690568" y="4348742"/>
          <a:ext cx="1687449" cy="830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r>
            <a:rPr lang="en-US" sz="2400" dirty="0" smtClean="0">
              <a:solidFill>
                <a:srgbClr val="FFFFFF"/>
              </a:solidFill>
            </a:rPr>
            <a:t>0.86 billion in 2010</a:t>
          </a:r>
          <a:endParaRPr lang="en-US" sz="2400" dirty="0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0.11019</cdr:x>
      <cdr:y>0.16725</cdr:y>
    </cdr:from>
    <cdr:to>
      <cdr:x>0.40284</cdr:x>
      <cdr:y>0.30341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988828" y="1020726"/>
          <a:ext cx="2626243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r>
            <a:rPr lang="en-US" sz="2400" b="1" dirty="0" smtClean="0">
              <a:solidFill>
                <a:srgbClr val="FFFFFF"/>
              </a:solidFill>
            </a:rPr>
            <a:t>Sub-Saharan</a:t>
          </a:r>
        </a:p>
        <a:p xmlns:a="http://schemas.openxmlformats.org/drawingml/2006/main">
          <a:pPr algn="l">
            <a:lnSpc>
              <a:spcPct val="100000"/>
            </a:lnSpc>
            <a:spcBef>
              <a:spcPts val="0"/>
            </a:spcBef>
            <a:buNone/>
          </a:pPr>
          <a:r>
            <a:rPr lang="en-US" sz="2400" b="1" dirty="0" smtClean="0">
              <a:solidFill>
                <a:srgbClr val="FFFFFF"/>
              </a:solidFill>
            </a:rPr>
            <a:t>Africa</a:t>
          </a:r>
          <a:endParaRPr lang="en-US" sz="2400" b="1" dirty="0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0.33924</cdr:x>
      <cdr:y>0.80716</cdr:y>
    </cdr:from>
    <cdr:to>
      <cdr:x>0.33924</cdr:x>
      <cdr:y>0.90566</cdr:y>
    </cdr:to>
    <cdr:sp macro="" textlink="">
      <cdr:nvSpPr>
        <cdr:cNvPr id="9" name="Straight Connector 8"/>
        <cdr:cNvSpPr/>
      </cdr:nvSpPr>
      <cdr:spPr bwMode="auto">
        <a:xfrm xmlns:a="http://schemas.openxmlformats.org/drawingml/2006/main" flipH="1" flipV="1">
          <a:off x="3044257" y="4926195"/>
          <a:ext cx="0" cy="601154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25400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2075" tIns="46038" rIns="92075" bIns="46038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96338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96338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2CF184D2-9E11-4041-A933-974C55369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693738"/>
            <a:ext cx="5210175" cy="3473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97375"/>
            <a:ext cx="5140325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96338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96338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3" rIns="93162" bIns="46583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5534EAA2-5757-42D0-99A1-2010194CC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4801A4-3B93-4926-9BBC-465F2D6C0661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CDF79A-505D-4F63-8833-4C0490B365D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3738"/>
            <a:ext cx="5210175" cy="34734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D808E8-DBAB-45C7-A4EE-6A475471BB6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591FA7-0287-4E6E-BCBC-9FBB10174C3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3738"/>
            <a:ext cx="5210175" cy="34734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1CE561-9C7E-48C9-B7B5-2FA92EEEF95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3738"/>
            <a:ext cx="5210175" cy="347345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CBA5BB-BEE9-4AFA-BA6C-C0632DAE3C8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696913"/>
            <a:ext cx="5229225" cy="348615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CA0AF-40A1-4901-9CE8-7EA3BA3238E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3738"/>
            <a:ext cx="5210175" cy="347345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4A4286-2DF0-48D4-AAF0-827E7850BB9F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696913"/>
            <a:ext cx="5229225" cy="348615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B45F62-4FD3-4241-8CC8-B0B10C85851A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3738"/>
            <a:ext cx="5210175" cy="3473450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F366C-4FFA-4C0F-9668-38289C3B8E1E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3738"/>
            <a:ext cx="5210175" cy="347345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FD8237-4C8C-4848-AADE-E61D19BA0224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5325"/>
            <a:ext cx="5205412" cy="3470275"/>
          </a:xfrm>
          <a:ln w="12700" cap="flat"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13" tIns="46909" rIns="93813" bIns="46909"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894D11-24D0-4284-8C82-FC5161D7CA19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696913"/>
            <a:ext cx="5229225" cy="348615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E7ACA6-4682-4BF8-863E-9709EF76ABE6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693738"/>
            <a:ext cx="5210175" cy="347345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600200"/>
            <a:ext cx="92583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1600200"/>
            <a:ext cx="92583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8" descr="C:\Documents and Settings\kvenet\My Documents\white LOGO to get transparent background.tif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86F37"/>
              </a:clrFrom>
              <a:clrTo>
                <a:srgbClr val="F86F3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05800" y="6440488"/>
            <a:ext cx="1674813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Office_Excel_97-2003_Worksheet4.xls"/><Relationship Id="rId5" Type="http://schemas.openxmlformats.org/officeDocument/2006/relationships/oleObject" Target="../embeddings/Microsoft_Office_Excel_97-2003_Worksheet3.xls"/><Relationship Id="rId4" Type="http://schemas.openxmlformats.org/officeDocument/2006/relationships/oleObject" Target="../embeddings/Microsoft_Office_Excel_97-2003_Worksheet2.xls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Office_Excel_97-2003_Worksheet7.xls"/><Relationship Id="rId5" Type="http://schemas.openxmlformats.org/officeDocument/2006/relationships/oleObject" Target="../embeddings/Microsoft_Office_Excel_97-2003_Worksheet6.xls"/><Relationship Id="rId4" Type="http://schemas.openxmlformats.org/officeDocument/2006/relationships/oleObject" Target="../embeddings/Microsoft_Office_Excel_97-2003_Worksheet5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8.xls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>
            <a:spLocks noChangeArrowheads="1"/>
          </p:cNvSpPr>
          <p:nvPr/>
        </p:nvSpPr>
        <p:spPr bwMode="auto">
          <a:xfrm>
            <a:off x="307748" y="1725159"/>
            <a:ext cx="9758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 dirty="0" smtClean="0"/>
              <a:t>Population </a:t>
            </a:r>
            <a:r>
              <a:rPr lang="en-US" sz="3200" b="1" dirty="0"/>
              <a:t>T</a:t>
            </a:r>
            <a:r>
              <a:rPr lang="en-US" sz="3200" b="1" dirty="0" smtClean="0"/>
              <a:t>rends </a:t>
            </a:r>
            <a:r>
              <a:rPr lang="en-US" sz="3200" b="1" dirty="0" smtClean="0"/>
              <a:t>and Development</a:t>
            </a:r>
            <a:endParaRPr lang="en-US" sz="3200" b="1" dirty="0"/>
          </a:p>
        </p:txBody>
      </p:sp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3001963" y="3894138"/>
            <a:ext cx="411480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000"/>
              <a:t>John Bongaarts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3000"/>
              <a:t>Population Council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>
            <a:spLocks noChangeArrowheads="1"/>
          </p:cNvSpPr>
          <p:nvPr/>
        </p:nvSpPr>
        <p:spPr bwMode="auto">
          <a:xfrm>
            <a:off x="1002620" y="1100365"/>
            <a:ext cx="8732837" cy="440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/>
            <a:r>
              <a:rPr lang="en-US" sz="2800" b="1" dirty="0"/>
              <a:t>Outline</a:t>
            </a:r>
          </a:p>
          <a:p>
            <a:pPr marL="514350" indent="-514350"/>
            <a:endParaRPr lang="en-US" sz="2800" b="1" dirty="0"/>
          </a:p>
          <a:p>
            <a:pPr marL="514350" indent="-514350">
              <a:buFont typeface="Arial" charset="0"/>
              <a:buChar char="•"/>
            </a:pPr>
            <a:r>
              <a:rPr lang="en-US" sz="2800" b="1" dirty="0" smtClean="0"/>
              <a:t>Background: population and fertility trends</a:t>
            </a:r>
            <a:endParaRPr lang="en-US" sz="2800" b="1" dirty="0"/>
          </a:p>
          <a:p>
            <a:pPr marL="514350" indent="-514350">
              <a:buFont typeface="Arial" charset="0"/>
              <a:buChar char="•"/>
            </a:pPr>
            <a:endParaRPr lang="en-US" sz="2800" b="1" dirty="0"/>
          </a:p>
          <a:p>
            <a:pPr marL="514350" indent="-514350">
              <a:buFont typeface="Arial" charset="0"/>
              <a:buChar char="•"/>
            </a:pPr>
            <a:r>
              <a:rPr lang="en-US" sz="2800" b="1" dirty="0"/>
              <a:t>Consequences of demographic trends</a:t>
            </a:r>
          </a:p>
          <a:p>
            <a:pPr marL="514350" indent="-514350"/>
            <a:r>
              <a:rPr lang="en-US" sz="2800" b="1" dirty="0"/>
              <a:t>       	</a:t>
            </a:r>
          </a:p>
          <a:p>
            <a:pPr marL="514350" indent="-514350">
              <a:buFont typeface="Arial" charset="0"/>
              <a:buChar char="•"/>
            </a:pPr>
            <a:r>
              <a:rPr lang="en-US" sz="2800" b="1" dirty="0"/>
              <a:t>Policy </a:t>
            </a:r>
            <a:r>
              <a:rPr lang="en-US" sz="2800" b="1" dirty="0" smtClean="0"/>
              <a:t>options</a:t>
            </a:r>
          </a:p>
          <a:p>
            <a:pPr marL="514350" indent="-514350"/>
            <a:endParaRPr lang="en-US" sz="2800" b="1" dirty="0"/>
          </a:p>
          <a:p>
            <a:pPr marL="514350" indent="-514350"/>
            <a:endParaRPr lang="en-US" sz="2800" b="1" dirty="0"/>
          </a:p>
          <a:p>
            <a:pPr marL="514350" indent="-514350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84814" y="0"/>
          <a:ext cx="10002186" cy="6565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706171" y="362139"/>
          <a:ext cx="8827128" cy="6029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41150" y="443620"/>
          <a:ext cx="8166224" cy="641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/>
          <p:cNvCxnSpPr/>
          <p:nvPr/>
        </p:nvCxnSpPr>
        <p:spPr bwMode="auto">
          <a:xfrm flipV="1">
            <a:off x="4535786" y="3232087"/>
            <a:ext cx="0" cy="2589291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49263"/>
            <a:ext cx="10028238" cy="625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2171700" y="490538"/>
            <a:ext cx="6096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2060"/>
                </a:solidFill>
              </a:rPr>
              <a:t>Population growth rates 2005-2010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7" name="Object 2"/>
          <p:cNvGraphicFramePr>
            <a:graphicFrameLocks noChangeAspect="1"/>
          </p:cNvGraphicFramePr>
          <p:nvPr/>
        </p:nvGraphicFramePr>
        <p:xfrm>
          <a:off x="647700" y="304800"/>
          <a:ext cx="9171214" cy="6384925"/>
        </p:xfrm>
        <a:graphic>
          <a:graphicData uri="http://schemas.openxmlformats.org/presentationml/2006/ole">
            <p:oleObj spid="_x0000_s19457" name="Worksheet" r:id="rId4" imgW="8762919" imgH="6385668" progId="Excel.Shee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96686" y="359229"/>
          <a:ext cx="9100457" cy="631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7086601" y="2709863"/>
            <a:ext cx="32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1.High fertility/growth</a:t>
            </a:r>
            <a:endParaRPr lang="en-US" dirty="0"/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4354513" y="3744913"/>
            <a:ext cx="45064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2. Intermediate fertility/growth</a:t>
            </a:r>
            <a:endParaRPr lang="en-US" dirty="0"/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2339975" y="5661025"/>
            <a:ext cx="35600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3. Low  fertility/growth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3603171" y="3603171"/>
            <a:ext cx="1055915" cy="111034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4865914" y="2177144"/>
            <a:ext cx="2351314" cy="12518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ChangeArrowheads="1"/>
          </p:cNvSpPr>
          <p:nvPr/>
        </p:nvSpPr>
        <p:spPr bwMode="auto">
          <a:xfrm>
            <a:off x="1046163" y="806450"/>
            <a:ext cx="8732837" cy="483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2800" b="1" dirty="0"/>
          </a:p>
          <a:p>
            <a:pPr marL="514350" indent="-514350"/>
            <a:r>
              <a:rPr lang="en-US" sz="2800" b="1" dirty="0" smtClean="0"/>
              <a:t>Group 1</a:t>
            </a:r>
          </a:p>
          <a:p>
            <a:pPr marL="514350" indent="-514350"/>
            <a:endParaRPr lang="en-US" sz="2800" b="1" dirty="0" smtClean="0"/>
          </a:p>
          <a:p>
            <a:pPr marL="514350" indent="-514350"/>
            <a:r>
              <a:rPr lang="en-US" sz="2800" b="1" dirty="0" smtClean="0"/>
              <a:t>Demographic </a:t>
            </a:r>
            <a:r>
              <a:rPr lang="en-US" sz="2800" b="1" dirty="0"/>
              <a:t>consequences of high fertility </a:t>
            </a:r>
          </a:p>
          <a:p>
            <a:pPr marL="514350" indent="-514350"/>
            <a:endParaRPr lang="en-US" sz="2800" b="1" dirty="0"/>
          </a:p>
          <a:p>
            <a:pPr marL="514350" indent="-514350">
              <a:buFont typeface="Arial" charset="0"/>
              <a:buChar char="•"/>
            </a:pPr>
            <a:endParaRPr lang="en-US" sz="2800" b="1" dirty="0"/>
          </a:p>
          <a:p>
            <a:pPr marL="640080" lvl="1" indent="-182880">
              <a:buFont typeface="Arial" charset="0"/>
              <a:buChar char="•"/>
            </a:pPr>
            <a:r>
              <a:rPr lang="en-US" sz="2800" dirty="0"/>
              <a:t>Rapid population growth</a:t>
            </a:r>
          </a:p>
          <a:p>
            <a:pPr marL="182880" indent="-182880">
              <a:buFont typeface="Arial" charset="0"/>
              <a:buChar char="•"/>
            </a:pPr>
            <a:endParaRPr lang="en-US" sz="2800" dirty="0"/>
          </a:p>
          <a:p>
            <a:pPr marL="640080" lvl="1" indent="-182880">
              <a:buFont typeface="Arial" charset="0"/>
              <a:buChar char="•"/>
            </a:pPr>
            <a:r>
              <a:rPr lang="en-US" sz="2800" dirty="0"/>
              <a:t>Young age structure</a:t>
            </a:r>
          </a:p>
          <a:p>
            <a:pPr marL="514350" indent="-514350"/>
            <a:endParaRPr lang="en-US" sz="2800" b="1" dirty="0"/>
          </a:p>
          <a:p>
            <a:pPr marL="514350" indent="-514350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892629" y="359230"/>
          <a:ext cx="8725504" cy="583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23042" y="280657"/>
          <a:ext cx="8492150" cy="5721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050"/>
          <p:cNvSpPr>
            <a:spLocks noGrp="1" noChangeArrowheads="1"/>
          </p:cNvSpPr>
          <p:nvPr>
            <p:ph type="title"/>
          </p:nvPr>
        </p:nvSpPr>
        <p:spPr bwMode="auto">
          <a:xfrm>
            <a:off x="206375" y="385763"/>
            <a:ext cx="9610725" cy="1466949"/>
          </a:xfrm>
          <a:noFill/>
          <a:ln>
            <a:miter lim="800000"/>
            <a:headEnd/>
            <a:tailEnd/>
          </a:ln>
        </p:spPr>
        <p:txBody>
          <a:bodyPr vert="horz" wrap="square" lIns="0" tIns="40581" rIns="0" bIns="40581" numCol="1" anchor="t" anchorCtr="1" compatLnSpc="1">
            <a:prstTxWarp prst="textNoShape">
              <a:avLst/>
            </a:prstTxWarp>
            <a:spAutoFit/>
          </a:bodyPr>
          <a:lstStyle/>
          <a:p>
            <a:pPr defTabSz="739775"/>
            <a:r>
              <a:rPr lang="en-US" sz="3000" b="1" dirty="0" smtClean="0">
                <a:solidFill>
                  <a:schemeClr val="tx1"/>
                </a:solidFill>
              </a:rPr>
              <a:t>Group1: Consequences of </a:t>
            </a:r>
            <a:br>
              <a:rPr lang="en-US" sz="3000" b="1" dirty="0" smtClean="0">
                <a:solidFill>
                  <a:schemeClr val="tx1"/>
                </a:solidFill>
              </a:rPr>
            </a:br>
            <a:r>
              <a:rPr lang="en-US" sz="3000" b="1" dirty="0" smtClean="0">
                <a:solidFill>
                  <a:schemeClr val="tx1"/>
                </a:solidFill>
              </a:rPr>
              <a:t>High fertility and rapid population growth</a:t>
            </a:r>
            <a:r>
              <a:rPr lang="en-US" sz="3000" b="1" dirty="0" smtClean="0"/>
              <a:t/>
            </a:r>
            <a:br>
              <a:rPr lang="en-US" sz="3000" b="1" dirty="0" smtClean="0"/>
            </a:br>
            <a:endParaRPr lang="en-US" sz="3000" b="1" dirty="0" smtClean="0"/>
          </a:p>
        </p:txBody>
      </p:sp>
      <p:sp>
        <p:nvSpPr>
          <p:cNvPr id="29698" name="Rectangle 2055"/>
          <p:cNvSpPr>
            <a:spLocks noChangeArrowheads="1"/>
          </p:cNvSpPr>
          <p:nvPr/>
        </p:nvSpPr>
        <p:spPr bwMode="auto">
          <a:xfrm>
            <a:off x="1089252" y="4109584"/>
            <a:ext cx="28654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/>
              <a:t>Governmental:</a:t>
            </a:r>
          </a:p>
        </p:txBody>
      </p:sp>
      <p:sp>
        <p:nvSpPr>
          <p:cNvPr id="29699" name="Rectangle 2056"/>
          <p:cNvSpPr>
            <a:spLocks noChangeArrowheads="1"/>
          </p:cNvSpPr>
          <p:nvPr/>
        </p:nvSpPr>
        <p:spPr bwMode="auto">
          <a:xfrm>
            <a:off x="4056063" y="4068763"/>
            <a:ext cx="59658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/>
              <a:t>Lagging investment in education, health services and infrastructure</a:t>
            </a:r>
          </a:p>
        </p:txBody>
      </p:sp>
      <p:sp>
        <p:nvSpPr>
          <p:cNvPr id="29700" name="Rectangle 2057"/>
          <p:cNvSpPr>
            <a:spLocks noChangeArrowheads="1"/>
          </p:cNvSpPr>
          <p:nvPr/>
        </p:nvSpPr>
        <p:spPr bwMode="auto">
          <a:xfrm>
            <a:off x="1117600" y="1466850"/>
            <a:ext cx="22113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/>
              <a:t>•   </a:t>
            </a:r>
            <a:r>
              <a:rPr lang="en-US" sz="2700"/>
              <a:t>Economic:</a:t>
            </a:r>
          </a:p>
        </p:txBody>
      </p:sp>
      <p:sp>
        <p:nvSpPr>
          <p:cNvPr id="29701" name="Rectangle 2058"/>
          <p:cNvSpPr>
            <a:spLocks noChangeArrowheads="1"/>
          </p:cNvSpPr>
          <p:nvPr/>
        </p:nvSpPr>
        <p:spPr bwMode="auto">
          <a:xfrm>
            <a:off x="4070350" y="1458913"/>
            <a:ext cx="5222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 dirty="0"/>
              <a:t>Low wages, unemployment, </a:t>
            </a:r>
            <a:r>
              <a:rPr lang="en-US" sz="2700" dirty="0" smtClean="0"/>
              <a:t>poverty</a:t>
            </a:r>
            <a:endParaRPr lang="en-US" sz="2700" dirty="0"/>
          </a:p>
        </p:txBody>
      </p:sp>
      <p:sp>
        <p:nvSpPr>
          <p:cNvPr id="29702" name="Line 2063"/>
          <p:cNvSpPr>
            <a:spLocks noChangeShapeType="1"/>
          </p:cNvSpPr>
          <p:nvPr/>
        </p:nvSpPr>
        <p:spPr bwMode="auto">
          <a:xfrm>
            <a:off x="1054100" y="1395413"/>
            <a:ext cx="807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9703" name="Rectangle 2059"/>
          <p:cNvSpPr>
            <a:spLocks noChangeArrowheads="1"/>
          </p:cNvSpPr>
          <p:nvPr/>
        </p:nvSpPr>
        <p:spPr bwMode="auto">
          <a:xfrm>
            <a:off x="1046163" y="2505075"/>
            <a:ext cx="29051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/>
              <a:t>•   </a:t>
            </a:r>
            <a:r>
              <a:rPr lang="en-US" sz="2700"/>
              <a:t>Environmental:</a:t>
            </a:r>
          </a:p>
        </p:txBody>
      </p:sp>
      <p:sp>
        <p:nvSpPr>
          <p:cNvPr id="29704" name="Rectangle 2064"/>
          <p:cNvSpPr>
            <a:spLocks noChangeArrowheads="1"/>
          </p:cNvSpPr>
          <p:nvPr/>
        </p:nvSpPr>
        <p:spPr bwMode="auto">
          <a:xfrm>
            <a:off x="4056063" y="2487613"/>
            <a:ext cx="56388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/>
              <a:t>Depletion of natural resources, pollution</a:t>
            </a:r>
          </a:p>
        </p:txBody>
      </p:sp>
      <p:sp>
        <p:nvSpPr>
          <p:cNvPr id="29705" name="Rectangle 2055"/>
          <p:cNvSpPr>
            <a:spLocks noChangeArrowheads="1"/>
          </p:cNvSpPr>
          <p:nvPr/>
        </p:nvSpPr>
        <p:spPr bwMode="auto">
          <a:xfrm>
            <a:off x="1120775" y="5008563"/>
            <a:ext cx="1884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/>
              <a:t>•   </a:t>
            </a:r>
            <a:r>
              <a:rPr lang="en-US" sz="2700"/>
              <a:t>Political:</a:t>
            </a:r>
          </a:p>
        </p:txBody>
      </p:sp>
      <p:sp>
        <p:nvSpPr>
          <p:cNvPr id="29706" name="Rectangle 2056"/>
          <p:cNvSpPr>
            <a:spLocks noChangeArrowheads="1"/>
          </p:cNvSpPr>
          <p:nvPr/>
        </p:nvSpPr>
        <p:spPr bwMode="auto">
          <a:xfrm>
            <a:off x="4220709" y="5030421"/>
            <a:ext cx="5554662" cy="5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defTabSz="822325"/>
            <a:r>
              <a:rPr lang="en-US" sz="2700" dirty="0"/>
              <a:t>Rising political </a:t>
            </a:r>
            <a:r>
              <a:rPr lang="en-US" sz="2700" dirty="0" smtClean="0"/>
              <a:t>unrest and crime</a:t>
            </a:r>
            <a:endParaRPr lang="en-US" sz="2700" dirty="0"/>
          </a:p>
        </p:txBody>
      </p:sp>
      <p:sp>
        <p:nvSpPr>
          <p:cNvPr id="29707" name="Rectangle 2059"/>
          <p:cNvSpPr>
            <a:spLocks noChangeArrowheads="1"/>
          </p:cNvSpPr>
          <p:nvPr/>
        </p:nvSpPr>
        <p:spPr bwMode="auto">
          <a:xfrm>
            <a:off x="1085850" y="3402013"/>
            <a:ext cx="29035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/>
              <a:t>•   </a:t>
            </a:r>
            <a:r>
              <a:rPr lang="en-US" sz="2700"/>
              <a:t>Health:</a:t>
            </a:r>
          </a:p>
        </p:txBody>
      </p:sp>
      <p:sp>
        <p:nvSpPr>
          <p:cNvPr id="29708" name="Rectangle 2056"/>
          <p:cNvSpPr>
            <a:spLocks noChangeArrowheads="1"/>
          </p:cNvSpPr>
          <p:nvPr/>
        </p:nvSpPr>
        <p:spPr bwMode="auto">
          <a:xfrm>
            <a:off x="4051300" y="3440113"/>
            <a:ext cx="59658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/>
              <a:t>High maternal and child mortality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ChangeArrowheads="1"/>
          </p:cNvSpPr>
          <p:nvPr/>
        </p:nvSpPr>
        <p:spPr bwMode="auto">
          <a:xfrm>
            <a:off x="966333" y="991054"/>
            <a:ext cx="861309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0" rIns="92075" bIns="0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2800" b="1" dirty="0"/>
          </a:p>
          <a:p>
            <a:pPr marL="514350" indent="-514350"/>
            <a:r>
              <a:rPr lang="en-US" sz="2800" b="1" dirty="0" smtClean="0"/>
              <a:t>Group 2: Intermediate/ declining </a:t>
            </a:r>
            <a:r>
              <a:rPr lang="en-US" sz="2800" b="1" dirty="0"/>
              <a:t>fertility </a:t>
            </a:r>
          </a:p>
          <a:p>
            <a:pPr marL="514350" indent="-514350"/>
            <a:endParaRPr lang="en-US" sz="2800" b="1" dirty="0"/>
          </a:p>
          <a:p>
            <a:pPr marL="514350" indent="-182880">
              <a:lnSpc>
                <a:spcPct val="150000"/>
              </a:lnSpc>
              <a:buFont typeface="Arial" charset="0"/>
              <a:buChar char="•"/>
            </a:pPr>
            <a:r>
              <a:rPr lang="en-US" sz="2800" b="1" dirty="0"/>
              <a:t>Declining </a:t>
            </a:r>
            <a:r>
              <a:rPr lang="en-US" sz="2800" b="1" dirty="0" smtClean="0"/>
              <a:t>population growth </a:t>
            </a:r>
            <a:r>
              <a:rPr lang="en-US" sz="2800" b="1" dirty="0"/>
              <a:t>rates</a:t>
            </a:r>
          </a:p>
          <a:p>
            <a:pPr marL="514350" indent="-182880">
              <a:lnSpc>
                <a:spcPct val="150000"/>
              </a:lnSpc>
              <a:buFont typeface="Arial" charset="0"/>
              <a:buChar char="•"/>
            </a:pPr>
            <a:r>
              <a:rPr lang="en-US" sz="2800" b="1" dirty="0"/>
              <a:t>Fewer young people, more </a:t>
            </a:r>
            <a:r>
              <a:rPr lang="en-US" sz="2800" b="1" dirty="0" smtClean="0"/>
              <a:t>workers</a:t>
            </a:r>
          </a:p>
          <a:p>
            <a:pPr marL="514350" indent="-182880">
              <a:lnSpc>
                <a:spcPct val="150000"/>
              </a:lnSpc>
              <a:buFont typeface="Arial" charset="0"/>
              <a:buChar char="•"/>
            </a:pPr>
            <a:r>
              <a:rPr lang="en-US" sz="2800" b="1" dirty="0" smtClean="0"/>
              <a:t>Demographic dividend</a:t>
            </a:r>
            <a:endParaRPr lang="en-US" sz="2800" b="1" dirty="0"/>
          </a:p>
          <a:p>
            <a:pPr marL="514350" indent="-514350"/>
            <a:endParaRPr lang="en-US" sz="2800" b="1" dirty="0"/>
          </a:p>
          <a:p>
            <a:pPr marL="514350" indent="-514350"/>
            <a:endParaRPr lang="en-US" sz="2800" b="1" dirty="0"/>
          </a:p>
          <a:p>
            <a:pPr marL="514350" indent="-514350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04800" y="990600"/>
          <a:ext cx="3473450" cy="5621338"/>
        </p:xfrm>
        <a:graphic>
          <a:graphicData uri="http://schemas.openxmlformats.org/presentationml/2006/ole">
            <p:oleObj spid="_x0000_s4098" r:id="rId4" imgW="3475021" imgH="5620999" progId="Excel.Sheet.8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902075" y="1044575"/>
          <a:ext cx="2879725" cy="5516563"/>
        </p:xfrm>
        <a:graphic>
          <a:graphicData uri="http://schemas.openxmlformats.org/presentationml/2006/ole">
            <p:oleObj spid="_x0000_s4099" r:id="rId5" imgW="2883658" imgH="5517358" progId="Excel.Sheet.8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6743700" y="990600"/>
          <a:ext cx="3292475" cy="5472113"/>
        </p:xfrm>
        <a:graphic>
          <a:graphicData uri="http://schemas.openxmlformats.org/presentationml/2006/ole">
            <p:oleObj spid="_x0000_s4100" r:id="rId6" imgW="3292125" imgH="5468586" progId="Excel.Sheet.8">
              <p:embed/>
            </p:oleObj>
          </a:graphicData>
        </a:graphic>
      </p:graphicFrame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2400300" y="381000"/>
            <a:ext cx="571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Monotype Sorts"/>
              <a:buNone/>
            </a:pPr>
            <a:r>
              <a:rPr lang="en-US" sz="2800" b="1" dirty="0"/>
              <a:t>Population by age: Mexico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4771" y="794657"/>
            <a:ext cx="91222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b="1" dirty="0" smtClean="0"/>
              <a:t>Demographic Dividend:</a:t>
            </a:r>
          </a:p>
          <a:p>
            <a:pPr>
              <a:spcBef>
                <a:spcPts val="0"/>
              </a:spcBef>
            </a:pPr>
            <a:endParaRPr lang="en-US" sz="3200" b="1" dirty="0" smtClean="0"/>
          </a:p>
          <a:p>
            <a:pPr>
              <a:spcBef>
                <a:spcPts val="0"/>
              </a:spcBef>
            </a:pPr>
            <a:r>
              <a:rPr lang="en-US" sz="3200" dirty="0" smtClean="0"/>
              <a:t>Boosts growth in GDP/cap by raising</a:t>
            </a:r>
          </a:p>
          <a:p>
            <a:pPr>
              <a:spcBef>
                <a:spcPts val="0"/>
              </a:spcBef>
            </a:pPr>
            <a:endParaRPr lang="en-US" sz="3200" dirty="0" smtClean="0"/>
          </a:p>
          <a:p>
            <a:pPr>
              <a:spcBef>
                <a:spcPts val="0"/>
              </a:spcBef>
            </a:pPr>
            <a:r>
              <a:rPr lang="en-US" sz="3200" dirty="0" smtClean="0"/>
              <a:t>1) Relative size of workforce</a:t>
            </a:r>
          </a:p>
          <a:p>
            <a:pPr>
              <a:spcBef>
                <a:spcPts val="0"/>
              </a:spcBef>
            </a:pPr>
            <a:endParaRPr lang="en-US" sz="3200" dirty="0" smtClean="0"/>
          </a:p>
          <a:p>
            <a:pPr>
              <a:spcBef>
                <a:spcPts val="0"/>
              </a:spcBef>
            </a:pPr>
            <a:r>
              <a:rPr lang="en-US" sz="3200" dirty="0" smtClean="0"/>
              <a:t>2) Women’s participation in paid labor force</a:t>
            </a:r>
          </a:p>
          <a:p>
            <a:pPr>
              <a:spcBef>
                <a:spcPts val="0"/>
              </a:spcBef>
            </a:pPr>
            <a:endParaRPr lang="en-US" sz="3200" dirty="0" smtClean="0"/>
          </a:p>
          <a:p>
            <a:pPr>
              <a:spcBef>
                <a:spcPts val="0"/>
              </a:spcBef>
            </a:pPr>
            <a:r>
              <a:rPr lang="en-US" sz="3200" dirty="0" smtClean="0"/>
              <a:t>3) Investments in human and physical capital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544286" y="185057"/>
          <a:ext cx="9046027" cy="6052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44484" y="1687285"/>
            <a:ext cx="72281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Developed world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                    Demographic </a:t>
            </a:r>
          </a:p>
          <a:p>
            <a:r>
              <a:rPr lang="en-US" dirty="0" smtClean="0"/>
              <a:t>                                      Dividend                </a:t>
            </a:r>
          </a:p>
          <a:p>
            <a:endParaRPr lang="en-US" dirty="0" smtClean="0"/>
          </a:p>
          <a:p>
            <a:r>
              <a:rPr lang="en-US" dirty="0" smtClean="0"/>
              <a:t>Developing world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 flipV="1">
            <a:off x="4724400" y="3483429"/>
            <a:ext cx="566057" cy="250371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967563" y="606055"/>
          <a:ext cx="8739963" cy="5582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050"/>
          <p:cNvSpPr>
            <a:spLocks noGrp="1" noChangeArrowheads="1"/>
          </p:cNvSpPr>
          <p:nvPr>
            <p:ph type="title"/>
          </p:nvPr>
        </p:nvSpPr>
        <p:spPr bwMode="auto">
          <a:xfrm>
            <a:off x="206375" y="228600"/>
            <a:ext cx="9610725" cy="1466949"/>
          </a:xfrm>
          <a:noFill/>
          <a:ln>
            <a:miter lim="800000"/>
            <a:headEnd/>
            <a:tailEnd/>
          </a:ln>
        </p:spPr>
        <p:txBody>
          <a:bodyPr vert="horz" wrap="square" lIns="0" tIns="40581" rIns="0" bIns="40581" numCol="1" anchor="t" anchorCtr="1" compatLnSpc="1">
            <a:prstTxWarp prst="textNoShape">
              <a:avLst/>
            </a:prstTxWarp>
            <a:spAutoFit/>
          </a:bodyPr>
          <a:lstStyle/>
          <a:p>
            <a:pPr defTabSz="739775"/>
            <a:r>
              <a:rPr lang="en-US" sz="3000" b="1" dirty="0" smtClean="0">
                <a:solidFill>
                  <a:schemeClr val="tx1"/>
                </a:solidFill>
              </a:rPr>
              <a:t>Group 2: Consequences of </a:t>
            </a:r>
            <a:br>
              <a:rPr lang="en-US" sz="3000" b="1" dirty="0" smtClean="0">
                <a:solidFill>
                  <a:schemeClr val="tx1"/>
                </a:solidFill>
              </a:rPr>
            </a:br>
            <a:r>
              <a:rPr lang="en-US" sz="3000" b="1" dirty="0" smtClean="0">
                <a:solidFill>
                  <a:schemeClr val="tx1"/>
                </a:solidFill>
              </a:rPr>
              <a:t>Intermediate/declining fertility</a:t>
            </a:r>
            <a:r>
              <a:rPr lang="en-US" sz="3000" b="1" dirty="0" smtClean="0"/>
              <a:t/>
            </a:r>
            <a:br>
              <a:rPr lang="en-US" sz="3000" b="1" dirty="0" smtClean="0"/>
            </a:br>
            <a:endParaRPr lang="en-US" sz="3000" b="1" dirty="0" smtClean="0"/>
          </a:p>
        </p:txBody>
      </p:sp>
      <p:sp>
        <p:nvSpPr>
          <p:cNvPr id="38914" name="Rectangle 2055"/>
          <p:cNvSpPr>
            <a:spLocks noChangeArrowheads="1"/>
          </p:cNvSpPr>
          <p:nvPr/>
        </p:nvSpPr>
        <p:spPr bwMode="auto">
          <a:xfrm>
            <a:off x="1103313" y="4343174"/>
            <a:ext cx="28654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/>
              <a:t>Governmental:</a:t>
            </a:r>
          </a:p>
        </p:txBody>
      </p:sp>
      <p:sp>
        <p:nvSpPr>
          <p:cNvPr id="38915" name="Rectangle 2056"/>
          <p:cNvSpPr>
            <a:spLocks noChangeArrowheads="1"/>
          </p:cNvSpPr>
          <p:nvPr/>
        </p:nvSpPr>
        <p:spPr bwMode="auto">
          <a:xfrm>
            <a:off x="4048125" y="4330700"/>
            <a:ext cx="596582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 dirty="0" smtClean="0"/>
              <a:t>Large </a:t>
            </a:r>
            <a:r>
              <a:rPr lang="en-US" sz="2700" dirty="0"/>
              <a:t>investments in education, health services and infrastructure</a:t>
            </a:r>
          </a:p>
        </p:txBody>
      </p:sp>
      <p:sp>
        <p:nvSpPr>
          <p:cNvPr id="38916" name="Rectangle 2057"/>
          <p:cNvSpPr>
            <a:spLocks noChangeArrowheads="1"/>
          </p:cNvSpPr>
          <p:nvPr/>
        </p:nvSpPr>
        <p:spPr bwMode="auto">
          <a:xfrm>
            <a:off x="1117829" y="1619930"/>
            <a:ext cx="22113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/>
              <a:t>Economic:</a:t>
            </a:r>
          </a:p>
        </p:txBody>
      </p:sp>
      <p:sp>
        <p:nvSpPr>
          <p:cNvPr id="38917" name="Rectangle 2058"/>
          <p:cNvSpPr>
            <a:spLocks noChangeArrowheads="1"/>
          </p:cNvSpPr>
          <p:nvPr/>
        </p:nvSpPr>
        <p:spPr bwMode="auto">
          <a:xfrm>
            <a:off x="4049713" y="1664014"/>
            <a:ext cx="6237287" cy="5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 dirty="0" smtClean="0"/>
              <a:t>Demographic dividend</a:t>
            </a:r>
            <a:endParaRPr lang="en-US" sz="2700" dirty="0"/>
          </a:p>
        </p:txBody>
      </p:sp>
      <p:sp>
        <p:nvSpPr>
          <p:cNvPr id="38918" name="Line 2063"/>
          <p:cNvSpPr>
            <a:spLocks noChangeShapeType="1"/>
          </p:cNvSpPr>
          <p:nvPr/>
        </p:nvSpPr>
        <p:spPr bwMode="auto">
          <a:xfrm>
            <a:off x="912813" y="1198563"/>
            <a:ext cx="807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919" name="Rectangle 2059"/>
          <p:cNvSpPr>
            <a:spLocks noChangeArrowheads="1"/>
          </p:cNvSpPr>
          <p:nvPr/>
        </p:nvSpPr>
        <p:spPr bwMode="auto">
          <a:xfrm>
            <a:off x="1071563" y="2584450"/>
            <a:ext cx="29035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/>
              <a:t>•   </a:t>
            </a:r>
            <a:r>
              <a:rPr lang="en-US" sz="2700"/>
              <a:t>Environmental:</a:t>
            </a:r>
          </a:p>
        </p:txBody>
      </p:sp>
      <p:sp>
        <p:nvSpPr>
          <p:cNvPr id="38920" name="Rectangle 2064"/>
          <p:cNvSpPr>
            <a:spLocks noChangeArrowheads="1"/>
          </p:cNvSpPr>
          <p:nvPr/>
        </p:nvSpPr>
        <p:spPr bwMode="auto">
          <a:xfrm>
            <a:off x="4060825" y="2617788"/>
            <a:ext cx="5656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/>
            <a:r>
              <a:rPr lang="en-US" sz="2700"/>
              <a:t>Depletion of natural resources, </a:t>
            </a:r>
          </a:p>
          <a:p>
            <a:pPr marL="171450" defTabSz="822325"/>
            <a:r>
              <a:rPr lang="en-US" sz="2700"/>
              <a:t>air, water and soil pollution</a:t>
            </a:r>
          </a:p>
        </p:txBody>
      </p:sp>
      <p:sp>
        <p:nvSpPr>
          <p:cNvPr id="38921" name="Rectangle 2055"/>
          <p:cNvSpPr>
            <a:spLocks noChangeArrowheads="1"/>
          </p:cNvSpPr>
          <p:nvPr/>
        </p:nvSpPr>
        <p:spPr bwMode="auto">
          <a:xfrm>
            <a:off x="1092200" y="5310188"/>
            <a:ext cx="1884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/>
              <a:t>•   </a:t>
            </a:r>
            <a:r>
              <a:rPr lang="en-US" sz="2700"/>
              <a:t>Political:</a:t>
            </a:r>
          </a:p>
        </p:txBody>
      </p:sp>
      <p:sp>
        <p:nvSpPr>
          <p:cNvPr id="38922" name="Rectangle 2056"/>
          <p:cNvSpPr>
            <a:spLocks noChangeArrowheads="1"/>
          </p:cNvSpPr>
          <p:nvPr/>
        </p:nvSpPr>
        <p:spPr bwMode="auto">
          <a:xfrm>
            <a:off x="4027034" y="5373688"/>
            <a:ext cx="59658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 dirty="0"/>
              <a:t>Inequality and disaffected voters</a:t>
            </a:r>
          </a:p>
        </p:txBody>
      </p:sp>
      <p:sp>
        <p:nvSpPr>
          <p:cNvPr id="38923" name="Rectangle 2059"/>
          <p:cNvSpPr>
            <a:spLocks noChangeArrowheads="1"/>
          </p:cNvSpPr>
          <p:nvPr/>
        </p:nvSpPr>
        <p:spPr bwMode="auto">
          <a:xfrm>
            <a:off x="1104220" y="3586163"/>
            <a:ext cx="16922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/>
              <a:t>Health:</a:t>
            </a:r>
          </a:p>
        </p:txBody>
      </p:sp>
      <p:sp>
        <p:nvSpPr>
          <p:cNvPr id="38924" name="Rectangle 2064"/>
          <p:cNvSpPr>
            <a:spLocks noChangeArrowheads="1"/>
          </p:cNvSpPr>
          <p:nvPr/>
        </p:nvSpPr>
        <p:spPr bwMode="auto">
          <a:xfrm>
            <a:off x="4056063" y="3587750"/>
            <a:ext cx="6654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/>
              <a:t>Declining maternal and child mortality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4"/>
          <p:cNvSpPr>
            <a:spLocks noChangeArrowheads="1"/>
          </p:cNvSpPr>
          <p:nvPr/>
        </p:nvSpPr>
        <p:spPr bwMode="auto">
          <a:xfrm>
            <a:off x="1285875" y="382588"/>
            <a:ext cx="8732838" cy="458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2800" b="1" dirty="0"/>
          </a:p>
          <a:p>
            <a:pPr marL="514350" indent="-514350"/>
            <a:endParaRPr lang="en-US" sz="3200" b="1" dirty="0"/>
          </a:p>
          <a:p>
            <a:pPr marL="514350" indent="-514350"/>
            <a:r>
              <a:rPr lang="en-US" sz="3200" b="1" dirty="0" smtClean="0"/>
              <a:t>Group 3: Low </a:t>
            </a:r>
            <a:r>
              <a:rPr lang="en-US" sz="3200" b="1" dirty="0"/>
              <a:t>fertility</a:t>
            </a:r>
          </a:p>
          <a:p>
            <a:pPr marL="514350" indent="-514350"/>
            <a:endParaRPr lang="en-US" sz="3200" b="1" dirty="0"/>
          </a:p>
          <a:p>
            <a:pPr marL="514350" indent="-514350">
              <a:lnSpc>
                <a:spcPct val="150000"/>
              </a:lnSpc>
              <a:buFont typeface="Arial" charset="0"/>
              <a:buChar char="•"/>
            </a:pPr>
            <a:r>
              <a:rPr lang="en-US" sz="2800" dirty="0"/>
              <a:t>Near zero or negative population growth rates</a:t>
            </a:r>
          </a:p>
          <a:p>
            <a:pPr marL="514350" indent="-514350">
              <a:lnSpc>
                <a:spcPct val="150000"/>
              </a:lnSpc>
              <a:buFont typeface="Arial" charset="0"/>
              <a:buChar char="•"/>
            </a:pPr>
            <a:r>
              <a:rPr lang="en-US" sz="2800" dirty="0"/>
              <a:t>Rapid population aging</a:t>
            </a:r>
          </a:p>
          <a:p>
            <a:pPr marL="514350" indent="-514350"/>
            <a:endParaRPr lang="en-US" sz="2800" b="1" dirty="0"/>
          </a:p>
          <a:p>
            <a:pPr marL="514350" indent="-514350"/>
            <a:endParaRPr lang="en-US" sz="2800" b="1" dirty="0"/>
          </a:p>
          <a:p>
            <a:pPr marL="514350" indent="-514350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39700" y="990600"/>
          <a:ext cx="3844925" cy="5621338"/>
        </p:xfrm>
        <a:graphic>
          <a:graphicData uri="http://schemas.openxmlformats.org/presentationml/2006/ole">
            <p:oleObj spid="_x0000_s1026" r:id="rId4" imgW="3846909" imgH="5620999" progId="Excel.Sheet.8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902075" y="1044575"/>
          <a:ext cx="2879725" cy="5516563"/>
        </p:xfrm>
        <a:graphic>
          <a:graphicData uri="http://schemas.openxmlformats.org/presentationml/2006/ole">
            <p:oleObj spid="_x0000_s1027" r:id="rId5" imgW="2883658" imgH="5517358" progId="Excel.Sheet.8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819900" y="990600"/>
          <a:ext cx="3292475" cy="5472113"/>
        </p:xfrm>
        <a:graphic>
          <a:graphicData uri="http://schemas.openxmlformats.org/presentationml/2006/ole">
            <p:oleObj spid="_x0000_s1028" r:id="rId6" imgW="3292125" imgH="5468586" progId="Excel.Sheet.8">
              <p:embed/>
            </p:oleObj>
          </a:graphicData>
        </a:graphic>
      </p:graphicFrame>
      <p:sp>
        <p:nvSpPr>
          <p:cNvPr id="1029" name="TextBox 9"/>
          <p:cNvSpPr txBox="1">
            <a:spLocks noChangeArrowheads="1"/>
          </p:cNvSpPr>
          <p:nvPr/>
        </p:nvSpPr>
        <p:spPr bwMode="auto">
          <a:xfrm>
            <a:off x="2682875" y="347663"/>
            <a:ext cx="47244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Font typeface="Monotype Sorts"/>
              <a:buNone/>
            </a:pPr>
            <a:r>
              <a:rPr lang="en-US" sz="2800" b="1" dirty="0"/>
              <a:t>Population by age: Italy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5598870" y="620886"/>
          <a:ext cx="4401910" cy="5236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513905" y="469095"/>
          <a:ext cx="4629595" cy="5160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050"/>
          <p:cNvSpPr>
            <a:spLocks noGrp="1" noChangeArrowheads="1"/>
          </p:cNvSpPr>
          <p:nvPr>
            <p:ph type="title"/>
          </p:nvPr>
        </p:nvSpPr>
        <p:spPr bwMode="auto">
          <a:xfrm>
            <a:off x="438150" y="647700"/>
            <a:ext cx="9294813" cy="543619"/>
          </a:xfrm>
          <a:noFill/>
          <a:ln>
            <a:miter lim="800000"/>
            <a:headEnd/>
            <a:tailEnd/>
          </a:ln>
        </p:spPr>
        <p:txBody>
          <a:bodyPr vert="horz" wrap="square" lIns="0" tIns="40581" rIns="0" bIns="40581" numCol="1" anchor="t" anchorCtr="1" compatLnSpc="1">
            <a:prstTxWarp prst="textNoShape">
              <a:avLst/>
            </a:prstTxWarp>
            <a:spAutoFit/>
          </a:bodyPr>
          <a:lstStyle/>
          <a:p>
            <a:pPr defTabSz="739775"/>
            <a:r>
              <a:rPr lang="en-US" sz="3000" b="1" dirty="0" smtClean="0">
                <a:solidFill>
                  <a:schemeClr val="tx1"/>
                </a:solidFill>
              </a:rPr>
              <a:t>Group 3: Consequences of low fertility</a:t>
            </a:r>
          </a:p>
        </p:txBody>
      </p:sp>
      <p:sp>
        <p:nvSpPr>
          <p:cNvPr id="46082" name="Line 2063"/>
          <p:cNvSpPr>
            <a:spLocks noChangeShapeType="1"/>
          </p:cNvSpPr>
          <p:nvPr/>
        </p:nvSpPr>
        <p:spPr bwMode="auto">
          <a:xfrm>
            <a:off x="991072" y="1451258"/>
            <a:ext cx="807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083" name="Rectangle 2059"/>
          <p:cNvSpPr>
            <a:spLocks noChangeArrowheads="1"/>
          </p:cNvSpPr>
          <p:nvPr/>
        </p:nvSpPr>
        <p:spPr bwMode="auto">
          <a:xfrm>
            <a:off x="1039813" y="1693754"/>
            <a:ext cx="2115299" cy="5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 smtClean="0"/>
              <a:t>Economic</a:t>
            </a:r>
            <a:endParaRPr lang="en-US" sz="2700" dirty="0"/>
          </a:p>
        </p:txBody>
      </p:sp>
      <p:sp>
        <p:nvSpPr>
          <p:cNvPr id="46084" name="Rectangle 2064"/>
          <p:cNvSpPr>
            <a:spLocks noChangeArrowheads="1"/>
          </p:cNvSpPr>
          <p:nvPr/>
        </p:nvSpPr>
        <p:spPr bwMode="auto">
          <a:xfrm>
            <a:off x="3897957" y="4248010"/>
            <a:ext cx="6810375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 dirty="0"/>
              <a:t>Unsustainable health and pension costs</a:t>
            </a:r>
          </a:p>
          <a:p>
            <a:pPr marL="171450" defTabSz="822325">
              <a:spcBef>
                <a:spcPct val="30000"/>
              </a:spcBef>
            </a:pPr>
            <a:r>
              <a:rPr lang="en-US" sz="2700" dirty="0"/>
              <a:t>Rising governmental budget deficits</a:t>
            </a:r>
          </a:p>
          <a:p>
            <a:pPr marL="171450" defTabSz="822325">
              <a:spcBef>
                <a:spcPct val="30000"/>
              </a:spcBef>
            </a:pPr>
            <a:r>
              <a:rPr lang="en-US" sz="2700" dirty="0"/>
              <a:t> </a:t>
            </a:r>
          </a:p>
        </p:txBody>
      </p:sp>
      <p:sp>
        <p:nvSpPr>
          <p:cNvPr id="46085" name="Rectangle 2055"/>
          <p:cNvSpPr>
            <a:spLocks noChangeArrowheads="1"/>
          </p:cNvSpPr>
          <p:nvPr/>
        </p:nvSpPr>
        <p:spPr bwMode="auto">
          <a:xfrm>
            <a:off x="1062336" y="5451304"/>
            <a:ext cx="1788287" cy="5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 smtClean="0"/>
              <a:t>Political</a:t>
            </a:r>
            <a:endParaRPr lang="en-US" sz="2700" dirty="0"/>
          </a:p>
        </p:txBody>
      </p:sp>
      <p:sp>
        <p:nvSpPr>
          <p:cNvPr id="46086" name="Rectangle 2056"/>
          <p:cNvSpPr>
            <a:spLocks noChangeArrowheads="1"/>
          </p:cNvSpPr>
          <p:nvPr/>
        </p:nvSpPr>
        <p:spPr bwMode="auto">
          <a:xfrm>
            <a:off x="3948113" y="5478258"/>
            <a:ext cx="63388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 dirty="0"/>
              <a:t>Rising voting power of the elderly</a:t>
            </a:r>
          </a:p>
        </p:txBody>
      </p:sp>
      <p:sp>
        <p:nvSpPr>
          <p:cNvPr id="46087" name="Text Box 1026"/>
          <p:cNvSpPr txBox="1">
            <a:spLocks noChangeArrowheads="1"/>
          </p:cNvSpPr>
          <p:nvPr/>
        </p:nvSpPr>
        <p:spPr bwMode="auto">
          <a:xfrm>
            <a:off x="3592858" y="1630992"/>
            <a:ext cx="7799387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90488"/>
            <a:r>
              <a:rPr lang="en-US" sz="2700" dirty="0"/>
              <a:t>Slower economic growth </a:t>
            </a:r>
          </a:p>
          <a:p>
            <a:pPr marL="571500" indent="-90488"/>
            <a:r>
              <a:rPr lang="en-US" sz="2700" dirty="0"/>
              <a:t>Slower growth in </a:t>
            </a:r>
            <a:r>
              <a:rPr lang="en-US" sz="2700" dirty="0" smtClean="0"/>
              <a:t>GDP/cap</a:t>
            </a:r>
            <a:endParaRPr lang="en-US" sz="2700" dirty="0"/>
          </a:p>
          <a:p>
            <a:pPr marL="571500" indent="-90488"/>
            <a:r>
              <a:rPr lang="en-US" sz="2700" dirty="0"/>
              <a:t>Slower growth in worker productivity (?)</a:t>
            </a:r>
          </a:p>
        </p:txBody>
      </p:sp>
      <p:sp>
        <p:nvSpPr>
          <p:cNvPr id="46088" name="Rectangle 2059"/>
          <p:cNvSpPr>
            <a:spLocks noChangeArrowheads="1"/>
          </p:cNvSpPr>
          <p:nvPr/>
        </p:nvSpPr>
        <p:spPr bwMode="auto">
          <a:xfrm>
            <a:off x="1039813" y="4228785"/>
            <a:ext cx="2865437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 smtClean="0"/>
              <a:t>Governmental</a:t>
            </a:r>
            <a:endParaRPr lang="en-US" sz="2700" dirty="0"/>
          </a:p>
        </p:txBody>
      </p:sp>
      <p:sp>
        <p:nvSpPr>
          <p:cNvPr id="10" name="Rectangle 2059"/>
          <p:cNvSpPr>
            <a:spLocks noChangeArrowheads="1"/>
          </p:cNvSpPr>
          <p:nvPr/>
        </p:nvSpPr>
        <p:spPr bwMode="auto">
          <a:xfrm>
            <a:off x="1029251" y="3249442"/>
            <a:ext cx="2807797" cy="5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746" tIns="45873" rIns="91746" bIns="45873" anchor="b">
            <a:spAutoFit/>
          </a:bodyPr>
          <a:lstStyle/>
          <a:p>
            <a:pPr defTabSz="822325">
              <a:spcBef>
                <a:spcPct val="30000"/>
              </a:spcBef>
            </a:pPr>
            <a:r>
              <a:rPr lang="en-US" sz="2700" b="1" dirty="0"/>
              <a:t>•   </a:t>
            </a:r>
            <a:r>
              <a:rPr lang="en-US" sz="2700" dirty="0" smtClean="0"/>
              <a:t>Environmental</a:t>
            </a:r>
            <a:endParaRPr lang="en-US" sz="2700" dirty="0"/>
          </a:p>
        </p:txBody>
      </p:sp>
      <p:sp>
        <p:nvSpPr>
          <p:cNvPr id="11" name="Rectangle 2064"/>
          <p:cNvSpPr>
            <a:spLocks noChangeArrowheads="1"/>
          </p:cNvSpPr>
          <p:nvPr/>
        </p:nvSpPr>
        <p:spPr bwMode="auto">
          <a:xfrm>
            <a:off x="3905501" y="3225909"/>
            <a:ext cx="6381499" cy="14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746" tIns="45873" rIns="91746" bIns="45873" anchor="b">
            <a:spAutoFit/>
          </a:bodyPr>
          <a:lstStyle/>
          <a:p>
            <a:pPr marL="171450" defTabSz="822325">
              <a:spcBef>
                <a:spcPct val="30000"/>
              </a:spcBef>
            </a:pPr>
            <a:r>
              <a:rPr lang="en-US" sz="2700" dirty="0" smtClean="0"/>
              <a:t>High GHG emissions and consumption of natural resources</a:t>
            </a:r>
            <a:endParaRPr lang="en-US" sz="2700" dirty="0"/>
          </a:p>
          <a:p>
            <a:pPr marL="171450" defTabSz="822325">
              <a:spcBef>
                <a:spcPct val="30000"/>
              </a:spcBef>
            </a:pPr>
            <a:r>
              <a:rPr lang="en-US" sz="2700" dirty="0"/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96686" y="315686"/>
          <a:ext cx="8610600" cy="654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89914" y="2438400"/>
            <a:ext cx="32548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Developing world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Developed world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ChangeArrowheads="1"/>
          </p:cNvSpPr>
          <p:nvPr/>
        </p:nvSpPr>
        <p:spPr bwMode="auto">
          <a:xfrm>
            <a:off x="1350963" y="1938338"/>
            <a:ext cx="8732837" cy="1816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2800" b="1" dirty="0"/>
          </a:p>
          <a:p>
            <a:pPr marL="971550" lvl="1" indent="-514350">
              <a:lnSpc>
                <a:spcPct val="150000"/>
              </a:lnSpc>
              <a:buFontTx/>
              <a:buAutoNum type="alphaUcPeriod"/>
            </a:pPr>
            <a:r>
              <a:rPr lang="en-US" sz="2800" b="1" dirty="0"/>
              <a:t>High fertility countries</a:t>
            </a:r>
          </a:p>
          <a:p>
            <a:pPr marL="971550" lvl="1" indent="-514350">
              <a:lnSpc>
                <a:spcPct val="150000"/>
              </a:lnSpc>
              <a:buFontTx/>
              <a:buAutoNum type="alphaUcPeriod"/>
            </a:pPr>
            <a:r>
              <a:rPr lang="en-US" sz="2800" b="1" dirty="0" smtClean="0"/>
              <a:t>Very low fertility </a:t>
            </a:r>
            <a:r>
              <a:rPr lang="en-US" sz="2800" b="1" dirty="0"/>
              <a:t>countries</a:t>
            </a:r>
            <a:endParaRPr lang="en-US" sz="2600" b="1" dirty="0"/>
          </a:p>
        </p:txBody>
      </p:sp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1274763" y="1165225"/>
            <a:ext cx="87328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3200" b="1" dirty="0"/>
          </a:p>
          <a:p>
            <a:pPr marL="514350" indent="-514350"/>
            <a:r>
              <a:rPr lang="en-US" sz="3200" b="1" dirty="0"/>
              <a:t> Policy options : </a:t>
            </a:r>
          </a:p>
          <a:p>
            <a:pPr marL="514350" indent="-514350"/>
            <a:r>
              <a:rPr lang="en-US" sz="3200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4"/>
          <p:cNvSpPr>
            <a:spLocks noChangeArrowheads="1"/>
          </p:cNvSpPr>
          <p:nvPr/>
        </p:nvSpPr>
        <p:spPr bwMode="auto">
          <a:xfrm>
            <a:off x="1350963" y="1938338"/>
            <a:ext cx="8732837" cy="375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2800" b="1" dirty="0"/>
          </a:p>
          <a:p>
            <a:pPr marL="514350" indent="-514350">
              <a:lnSpc>
                <a:spcPct val="150000"/>
              </a:lnSpc>
              <a:buFont typeface="Arial" charset="0"/>
              <a:buChar char="•"/>
            </a:pPr>
            <a:r>
              <a:rPr lang="en-US" sz="2800" b="1" dirty="0"/>
              <a:t>Family planning </a:t>
            </a:r>
            <a:r>
              <a:rPr lang="en-US" sz="2800" b="1" dirty="0" smtClean="0"/>
              <a:t>programs to reduce unplanned pregnancies</a:t>
            </a:r>
          </a:p>
          <a:p>
            <a:pPr marL="514350" indent="-514350">
              <a:lnSpc>
                <a:spcPct val="150000"/>
              </a:lnSpc>
              <a:buFont typeface="Arial" charset="0"/>
              <a:buChar char="•"/>
            </a:pPr>
            <a:endParaRPr lang="en-US" sz="2800" b="1" dirty="0"/>
          </a:p>
          <a:p>
            <a:pPr marL="514350" indent="-514350">
              <a:lnSpc>
                <a:spcPct val="150000"/>
              </a:lnSpc>
              <a:buFont typeface="Arial" charset="0"/>
              <a:buChar char="•"/>
            </a:pPr>
            <a:r>
              <a:rPr lang="en-US" sz="2800" b="1" dirty="0"/>
              <a:t>Investments in human </a:t>
            </a:r>
            <a:r>
              <a:rPr lang="en-US" sz="2800" b="1" dirty="0" smtClean="0"/>
              <a:t>capital (e.g. girls education) </a:t>
            </a:r>
            <a:endParaRPr lang="en-US" sz="2800" b="1" dirty="0"/>
          </a:p>
        </p:txBody>
      </p:sp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828449" y="1099910"/>
            <a:ext cx="87328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3200" b="1" dirty="0"/>
          </a:p>
          <a:p>
            <a:pPr marL="514350" indent="-514350"/>
            <a:r>
              <a:rPr lang="en-US" sz="3200" b="1" dirty="0"/>
              <a:t> A. Policy options in high fertility countries: </a:t>
            </a:r>
          </a:p>
          <a:p>
            <a:pPr marL="514350" indent="-514350"/>
            <a:r>
              <a:rPr lang="en-US" sz="3200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1" name="Object 2"/>
          <p:cNvGraphicFramePr>
            <a:graphicFrameLocks/>
          </p:cNvGraphicFramePr>
          <p:nvPr/>
        </p:nvGraphicFramePr>
        <p:xfrm>
          <a:off x="714602" y="320675"/>
          <a:ext cx="8761412" cy="6384925"/>
        </p:xfrm>
        <a:graphic>
          <a:graphicData uri="http://schemas.openxmlformats.org/presentationml/2006/ole">
            <p:oleObj spid="_x0000_s51201" name="Worksheet" r:id="rId4" imgW="8762919" imgH="6385668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434730" y="254000"/>
          <a:ext cx="9623670" cy="66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613" y="1204913"/>
            <a:ext cx="81057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68400" y="233680"/>
            <a:ext cx="8209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 smtClean="0"/>
              <a:t>Trends in international assistance for population activities</a:t>
            </a:r>
            <a:endParaRPr lang="en-US" sz="2800" b="1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7802880" y="4450080"/>
            <a:ext cx="599440" cy="558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8178800" y="3606800"/>
            <a:ext cx="670560" cy="993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bg2"/>
                </a:solidFill>
              </a:rPr>
              <a:t>?</a:t>
            </a:r>
            <a:endParaRPr lang="en-US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616688" y="370984"/>
            <a:ext cx="9670312" cy="7392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Recent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return of interest in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Population and </a:t>
            </a:r>
            <a:r>
              <a:rPr lang="en-US" sz="3200" b="1" dirty="0" smtClean="0">
                <a:ea typeface="Times New Roman" pitchFamily="18" charset="0"/>
                <a:cs typeface="Arial" pitchFamily="34" charset="0"/>
              </a:rPr>
              <a:t>FP</a:t>
            </a:r>
            <a:endParaRPr kumimoji="0" lang="en-US" sz="3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514350" lvl="0" indent="-514350" eaLnBrk="0" hangingPunct="0">
              <a:buAutoNum type="arabicParenR"/>
            </a:pPr>
            <a:r>
              <a:rPr lang="en-US" sz="2800" dirty="0" smtClean="0">
                <a:ea typeface="Times New Roman" pitchFamily="18" charset="0"/>
                <a:cs typeface="Arial" pitchFamily="34" charset="0"/>
              </a:rPr>
              <a:t>Population of Sub-Saharan Africa expected to double by   	2040 despite AIDS epidemic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514350" lvl="0" indent="-514350" eaLnBrk="0" hangingPunct="0">
              <a:buAutoNum type="arabicParenR"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hangingPunct="0"/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 Environmental concerns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return: global warming, 	</a:t>
            </a:r>
            <a:r>
              <a:rPr lang="en-US" sz="2800" dirty="0" smtClean="0">
                <a:ea typeface="Times New Roman" pitchFamily="18" charset="0"/>
                <a:cs typeface="Arial" pitchFamily="34" charset="0"/>
              </a:rPr>
              <a:t> 	spikes in food 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and energy prices</a:t>
            </a:r>
          </a:p>
          <a:p>
            <a:pPr lvl="0" eaLnBrk="0" hangingPunct="0"/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 startAt="3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Economists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(re)discover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demographic dividend</a:t>
            </a:r>
            <a:endParaRPr kumimoji="0" lang="en-US" sz="2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 startAt="3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 startAt="4"/>
              <a:tabLst/>
            </a:pPr>
            <a:r>
              <a:rPr lang="en-US" sz="2800" dirty="0" smtClean="0">
                <a:ea typeface="Times New Roman" pitchFamily="18" charset="0"/>
                <a:cs typeface="Arial" pitchFamily="34" charset="0"/>
              </a:rPr>
              <a:t>Concern about political and socio-economic consequences of large number of unemployed youth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 startAt="4"/>
              <a:tabLst/>
            </a:pPr>
            <a:endParaRPr lang="en-US" sz="2800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 smtClean="0"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ChangeArrowheads="1"/>
          </p:cNvSpPr>
          <p:nvPr/>
        </p:nvSpPr>
        <p:spPr bwMode="auto">
          <a:xfrm>
            <a:off x="1121002" y="435428"/>
            <a:ext cx="71628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0" bIns="46038" anchorCtr="1">
            <a:spAutoFit/>
          </a:bodyPr>
          <a:lstStyle/>
          <a:p>
            <a:r>
              <a:rPr lang="en-US" sz="3200" b="1" dirty="0"/>
              <a:t>B. Policy options in aging societies</a:t>
            </a:r>
          </a:p>
        </p:txBody>
      </p:sp>
      <p:sp>
        <p:nvSpPr>
          <p:cNvPr id="54274" name="Rectangle 3"/>
          <p:cNvSpPr>
            <a:spLocks noChangeArrowheads="1"/>
          </p:cNvSpPr>
          <p:nvPr/>
        </p:nvSpPr>
        <p:spPr bwMode="auto">
          <a:xfrm>
            <a:off x="407988" y="4213225"/>
            <a:ext cx="987901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595438" indent="-452438">
              <a:buFont typeface="Monotype Sorts"/>
              <a:buNone/>
            </a:pPr>
            <a:r>
              <a:rPr lang="en-US" sz="2800" u="sng" dirty="0"/>
              <a:t>Demographic options</a:t>
            </a:r>
          </a:p>
          <a:p>
            <a:pPr marL="1595438" indent="-452438"/>
            <a:r>
              <a:rPr lang="en-US" sz="2800" dirty="0"/>
              <a:t>Encourage </a:t>
            </a:r>
            <a:r>
              <a:rPr lang="en-US" sz="2800" dirty="0" smtClean="0"/>
              <a:t>childbearing; permit </a:t>
            </a:r>
            <a:r>
              <a:rPr lang="en-US" sz="2800" dirty="0"/>
              <a:t>more immigration. </a:t>
            </a: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381000" y="1219200"/>
            <a:ext cx="93726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595438" indent="-452438">
              <a:buFont typeface="Monotype Sorts"/>
              <a:buNone/>
            </a:pPr>
            <a:r>
              <a:rPr lang="en-US" sz="2800" u="sng" dirty="0"/>
              <a:t>Pension system </a:t>
            </a:r>
            <a:r>
              <a:rPr lang="en-US" sz="2800" u="sng" dirty="0" smtClean="0"/>
              <a:t>options </a:t>
            </a:r>
            <a:endParaRPr lang="en-US" sz="2800" u="sng" dirty="0"/>
          </a:p>
          <a:p>
            <a:pPr marL="1595438" indent="-452438">
              <a:buFont typeface="Monotype Sorts"/>
              <a:buNone/>
            </a:pPr>
            <a:r>
              <a:rPr lang="en-US" sz="2800" dirty="0" smtClean="0"/>
              <a:t>Reduce benefits; raise contributions; raise </a:t>
            </a:r>
            <a:r>
              <a:rPr lang="en-US" sz="2800" dirty="0"/>
              <a:t>age at eligibility; encourage private </a:t>
            </a:r>
            <a:r>
              <a:rPr lang="en-US" sz="2800" dirty="0" smtClean="0"/>
              <a:t>savings. </a:t>
            </a:r>
            <a:endParaRPr lang="en-US" sz="2800" dirty="0"/>
          </a:p>
        </p:txBody>
      </p:sp>
      <p:sp>
        <p:nvSpPr>
          <p:cNvPr id="54276" name="Rectangle 6"/>
          <p:cNvSpPr>
            <a:spLocks noChangeArrowheads="1"/>
          </p:cNvSpPr>
          <p:nvPr/>
        </p:nvSpPr>
        <p:spPr bwMode="auto">
          <a:xfrm>
            <a:off x="423863" y="2709863"/>
            <a:ext cx="8534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595438" indent="-452438">
              <a:buFont typeface="Monotype Sorts"/>
              <a:buNone/>
            </a:pPr>
            <a:r>
              <a:rPr lang="en-US" sz="2800" u="sng" dirty="0"/>
              <a:t>Labor force options</a:t>
            </a:r>
          </a:p>
          <a:p>
            <a:pPr marL="1595438" indent="-452438"/>
            <a:r>
              <a:rPr lang="en-US" sz="2800" dirty="0"/>
              <a:t>Encourage higher labor force participation and later age at retirement.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42596" y="177283"/>
          <a:ext cx="9815804" cy="6531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48585" y="223284"/>
          <a:ext cx="8973879" cy="6198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4"/>
          <p:cNvSpPr>
            <a:spLocks noChangeArrowheads="1"/>
          </p:cNvSpPr>
          <p:nvPr/>
        </p:nvSpPr>
        <p:spPr bwMode="auto">
          <a:xfrm>
            <a:off x="827166" y="270939"/>
            <a:ext cx="8732838" cy="658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14350" indent="-514350">
              <a:buFontTx/>
              <a:buAutoNum type="arabicParenR"/>
            </a:pPr>
            <a:endParaRPr lang="en-US" sz="2800" b="1" dirty="0"/>
          </a:p>
          <a:p>
            <a:pPr marL="514350" indent="-514350"/>
            <a:r>
              <a:rPr lang="en-US" sz="2800" b="1" dirty="0"/>
              <a:t> </a:t>
            </a:r>
            <a:r>
              <a:rPr lang="en-US" sz="3200" b="1" dirty="0"/>
              <a:t>Conclusions</a:t>
            </a:r>
          </a:p>
          <a:p>
            <a:pPr marL="514350" indent="-514350"/>
            <a:endParaRPr lang="en-US" sz="2800" b="1" dirty="0"/>
          </a:p>
          <a:p>
            <a:pPr marL="514350" indent="-514350">
              <a:buFont typeface="Arial" charset="0"/>
              <a:buChar char="•"/>
            </a:pPr>
            <a:r>
              <a:rPr lang="en-US" sz="2800" dirty="0" smtClean="0"/>
              <a:t>Very high and very low fertility have net adverse effects</a:t>
            </a:r>
          </a:p>
          <a:p>
            <a:pPr marL="514350" indent="-514350">
              <a:buFont typeface="Arial" charset="0"/>
              <a:buChar char="•"/>
            </a:pPr>
            <a:endParaRPr lang="en-US" sz="2800" dirty="0" smtClean="0"/>
          </a:p>
          <a:p>
            <a:pPr marL="514350" indent="-514350">
              <a:buFont typeface="Arial" charset="0"/>
              <a:buChar char="•"/>
            </a:pPr>
            <a:r>
              <a:rPr lang="en-US" sz="2800" dirty="0" smtClean="0"/>
              <a:t>Declining </a:t>
            </a:r>
            <a:r>
              <a:rPr lang="en-US" sz="2800" dirty="0"/>
              <a:t>high fertility brings multiple </a:t>
            </a:r>
            <a:r>
              <a:rPr lang="en-US" sz="2800" dirty="0" smtClean="0"/>
              <a:t>benefits </a:t>
            </a:r>
            <a:r>
              <a:rPr lang="en-US" sz="2800" dirty="0"/>
              <a:t>for human welfare and the environment</a:t>
            </a:r>
          </a:p>
          <a:p>
            <a:pPr marL="514350" indent="-514350"/>
            <a:endParaRPr lang="en-US" sz="2800" dirty="0"/>
          </a:p>
          <a:p>
            <a:pPr marL="514350" indent="-514350">
              <a:buFont typeface="Arial" charset="0"/>
              <a:buChar char="•"/>
            </a:pPr>
            <a:r>
              <a:rPr lang="en-US" sz="2800" dirty="0"/>
              <a:t>Policies are available to maximize positive effects and minimize negative </a:t>
            </a:r>
            <a:r>
              <a:rPr lang="en-US" sz="2800" dirty="0" smtClean="0"/>
              <a:t>effects</a:t>
            </a:r>
          </a:p>
          <a:p>
            <a:pPr marL="514350" indent="-514350">
              <a:buFont typeface="Arial" charset="0"/>
              <a:buChar char="•"/>
            </a:pPr>
            <a:endParaRPr lang="en-US" sz="2800" dirty="0" smtClean="0"/>
          </a:p>
          <a:p>
            <a:pPr marL="514350" indent="-514350">
              <a:buFont typeface="Arial" charset="0"/>
              <a:buChar char="•"/>
            </a:pPr>
            <a:r>
              <a:rPr lang="en-US" sz="2800" dirty="0" smtClean="0"/>
              <a:t>World is moving from demographic dividend to demographic burden</a:t>
            </a:r>
          </a:p>
          <a:p>
            <a:pPr marL="514350" indent="-514350">
              <a:buFont typeface="Arial" charset="0"/>
              <a:buChar char="•"/>
            </a:pP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72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1595438" marR="0" indent="-452438" algn="ctr" defTabSz="914400" rtl="0" eaLnBrk="0" fontAlgn="base" latinLnBrk="0" hangingPunct="0">
          <a:lnSpc>
            <a:spcPct val="3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55000"/>
          <a:buFont typeface="Monotype Sorts" pitchFamily="2" charset="2"/>
          <a:buChar char="u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3399"/>
    </a:dk2>
    <a:lt2>
      <a:srgbClr val="FFFF00"/>
    </a:lt2>
    <a:accent1>
      <a:srgbClr val="FF9900"/>
    </a:accent1>
    <a:accent2>
      <a:srgbClr val="00FFFF"/>
    </a:accent2>
    <a:accent3>
      <a:srgbClr val="AAADC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3399"/>
    </a:dk2>
    <a:lt2>
      <a:srgbClr val="FFFF00"/>
    </a:lt2>
    <a:accent1>
      <a:srgbClr val="FF9900"/>
    </a:accent1>
    <a:accent2>
      <a:srgbClr val="00FFFF"/>
    </a:accent2>
    <a:accent3>
      <a:srgbClr val="AAADC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63939</TotalTime>
  <Words>640</Words>
  <Application>Microsoft Office PowerPoint</Application>
  <PresentationFormat>35mm Slides</PresentationFormat>
  <Paragraphs>250</Paragraphs>
  <Slides>33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Default Design</vt:lpstr>
      <vt:lpstr>Worksheet</vt:lpstr>
      <vt:lpstr>Microsoft Office Excel 97-2003 Worksheet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Group1: Consequences of  High fertility and rapid population growth </vt:lpstr>
      <vt:lpstr>Slide 13</vt:lpstr>
      <vt:lpstr>Slide 14</vt:lpstr>
      <vt:lpstr>Slide 15</vt:lpstr>
      <vt:lpstr>Slide 16</vt:lpstr>
      <vt:lpstr>Slide 17</vt:lpstr>
      <vt:lpstr>Group 2: Consequences of  Intermediate/declining fertility </vt:lpstr>
      <vt:lpstr>Slide 19</vt:lpstr>
      <vt:lpstr>Slide 20</vt:lpstr>
      <vt:lpstr>Slide 21</vt:lpstr>
      <vt:lpstr>Group 3: Consequences of low fertility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Population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John Bongaarts</dc:creator>
  <cp:lastModifiedBy>jbongaarts</cp:lastModifiedBy>
  <cp:revision>2385</cp:revision>
  <cp:lastPrinted>1999-11-08T13:11:23Z</cp:lastPrinted>
  <dcterms:created xsi:type="dcterms:W3CDTF">1999-04-05T15:03:08Z</dcterms:created>
  <dcterms:modified xsi:type="dcterms:W3CDTF">2013-09-26T20:31:13Z</dcterms:modified>
</cp:coreProperties>
</file>