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handoutMasterIdLst>
    <p:handoutMasterId r:id="rId23"/>
  </p:handoutMasterIdLst>
  <p:sldIdLst>
    <p:sldId id="268" r:id="rId2"/>
    <p:sldId id="269" r:id="rId3"/>
    <p:sldId id="283" r:id="rId4"/>
    <p:sldId id="302" r:id="rId5"/>
    <p:sldId id="293" r:id="rId6"/>
    <p:sldId id="284" r:id="rId7"/>
    <p:sldId id="303" r:id="rId8"/>
    <p:sldId id="297" r:id="rId9"/>
    <p:sldId id="299" r:id="rId10"/>
    <p:sldId id="300" r:id="rId11"/>
    <p:sldId id="301" r:id="rId12"/>
    <p:sldId id="286" r:id="rId13"/>
    <p:sldId id="304" r:id="rId14"/>
    <p:sldId id="305" r:id="rId15"/>
    <p:sldId id="306" r:id="rId16"/>
    <p:sldId id="307" r:id="rId17"/>
    <p:sldId id="288" r:id="rId18"/>
    <p:sldId id="289" r:id="rId19"/>
    <p:sldId id="308" r:id="rId20"/>
    <p:sldId id="29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E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70" d="100"/>
          <a:sy n="70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9D1ABD-A740-4B85-8DD2-B36069ADD743}" type="doc">
      <dgm:prSet loTypeId="urn:microsoft.com/office/officeart/2005/8/layout/chevron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8274A2-CD3E-4F80-A8FE-54E3C11CAE73}">
      <dgm:prSet phldrT="[Text]" custT="1"/>
      <dgm:spPr/>
      <dgm:t>
        <a:bodyPr/>
        <a:lstStyle/>
        <a:p>
          <a:r>
            <a:rPr lang="en-US" sz="2000" b="1" smtClean="0">
              <a:latin typeface="Constantia" pitchFamily="18" charset="0"/>
            </a:rPr>
            <a:t>Introduction</a:t>
          </a:r>
          <a:endParaRPr lang="en-US" sz="2000" b="1" dirty="0">
            <a:latin typeface="Constantia" pitchFamily="18" charset="0"/>
          </a:endParaRPr>
        </a:p>
      </dgm:t>
    </dgm:pt>
    <dgm:pt modelId="{F83B9914-FA52-4E1A-B06B-9270C2654EF7}" type="parTrans" cxnId="{12659712-2B6A-4D99-9A46-5EA6ED261402}">
      <dgm:prSet/>
      <dgm:spPr/>
      <dgm:t>
        <a:bodyPr/>
        <a:lstStyle/>
        <a:p>
          <a:endParaRPr lang="en-US" sz="2000"/>
        </a:p>
      </dgm:t>
    </dgm:pt>
    <dgm:pt modelId="{31A6F805-DB99-456F-8C84-A5EAE3F19523}" type="sibTrans" cxnId="{12659712-2B6A-4D99-9A46-5EA6ED261402}">
      <dgm:prSet/>
      <dgm:spPr/>
      <dgm:t>
        <a:bodyPr/>
        <a:lstStyle/>
        <a:p>
          <a:endParaRPr lang="en-US" sz="2000"/>
        </a:p>
      </dgm:t>
    </dgm:pt>
    <dgm:pt modelId="{935D1442-5979-4F1A-BBB2-2412089095F5}">
      <dgm:prSet phldrT="[Text]" custT="1"/>
      <dgm:spPr/>
      <dgm:t>
        <a:bodyPr/>
        <a:lstStyle/>
        <a:p>
          <a:r>
            <a:rPr lang="en-US" sz="2000" b="1" dirty="0" smtClean="0">
              <a:latin typeface="Constantia" pitchFamily="18" charset="0"/>
            </a:rPr>
            <a:t>Methodology</a:t>
          </a:r>
          <a:r>
            <a:rPr lang="en-US" sz="2000" b="1" dirty="0" smtClean="0"/>
            <a:t> </a:t>
          </a:r>
          <a:endParaRPr lang="en-US" sz="2000" b="1" dirty="0"/>
        </a:p>
      </dgm:t>
    </dgm:pt>
    <dgm:pt modelId="{A8BEF45A-5971-4778-A41F-3B05159E0A6B}" type="parTrans" cxnId="{24D8C641-FDC1-429A-90A3-C60671F1F6F8}">
      <dgm:prSet/>
      <dgm:spPr/>
      <dgm:t>
        <a:bodyPr/>
        <a:lstStyle/>
        <a:p>
          <a:endParaRPr lang="en-US" sz="2000"/>
        </a:p>
      </dgm:t>
    </dgm:pt>
    <dgm:pt modelId="{85E7AE54-A007-4F5A-B416-E81F1C80234F}" type="sibTrans" cxnId="{24D8C641-FDC1-429A-90A3-C60671F1F6F8}">
      <dgm:prSet/>
      <dgm:spPr/>
      <dgm:t>
        <a:bodyPr/>
        <a:lstStyle/>
        <a:p>
          <a:endParaRPr lang="en-US" sz="2000"/>
        </a:p>
      </dgm:t>
    </dgm:pt>
    <dgm:pt modelId="{2DF3E191-EA76-471D-B31B-6768B784D2B8}">
      <dgm:prSet phldrT="[Text]" custT="1"/>
      <dgm:spPr/>
      <dgm:t>
        <a:bodyPr/>
        <a:lstStyle/>
        <a:p>
          <a:r>
            <a:rPr lang="en-US" sz="2000" b="1" smtClean="0">
              <a:latin typeface="Constantia" pitchFamily="18" charset="0"/>
            </a:rPr>
            <a:t>Results</a:t>
          </a:r>
          <a:endParaRPr lang="en-US" sz="2000" b="1" dirty="0">
            <a:latin typeface="Constantia" pitchFamily="18" charset="0"/>
          </a:endParaRPr>
        </a:p>
      </dgm:t>
    </dgm:pt>
    <dgm:pt modelId="{EAFC3B0E-A6E7-4AB2-A2C6-BC092E8EC9F4}" type="parTrans" cxnId="{1D02CE88-9F58-4240-B8F3-6559E877A169}">
      <dgm:prSet/>
      <dgm:spPr/>
      <dgm:t>
        <a:bodyPr/>
        <a:lstStyle/>
        <a:p>
          <a:endParaRPr lang="en-US" sz="2000"/>
        </a:p>
      </dgm:t>
    </dgm:pt>
    <dgm:pt modelId="{3795BC0C-36C1-409F-9964-B172673C51DC}" type="sibTrans" cxnId="{1D02CE88-9F58-4240-B8F3-6559E877A169}">
      <dgm:prSet/>
      <dgm:spPr/>
      <dgm:t>
        <a:bodyPr/>
        <a:lstStyle/>
        <a:p>
          <a:endParaRPr lang="en-US" sz="2000"/>
        </a:p>
      </dgm:t>
    </dgm:pt>
    <dgm:pt modelId="{6D469B94-A694-41D8-82EF-F07976D9EE05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Goal / Managerial Problem</a:t>
          </a:r>
          <a:endParaRPr lang="en-US" sz="2000" dirty="0">
            <a:latin typeface="+mn-lt"/>
          </a:endParaRPr>
        </a:p>
      </dgm:t>
    </dgm:pt>
    <dgm:pt modelId="{A124F10D-14B1-4A52-87B6-5C7CABFFF829}" type="parTrans" cxnId="{1DB69743-DC6E-4BCD-B2E0-B66CC2DF2621}">
      <dgm:prSet/>
      <dgm:spPr/>
      <dgm:t>
        <a:bodyPr/>
        <a:lstStyle/>
        <a:p>
          <a:endParaRPr lang="en-US" sz="2000"/>
        </a:p>
      </dgm:t>
    </dgm:pt>
    <dgm:pt modelId="{A30A65D7-51CD-4A2B-9E55-1CCAFE50F58F}" type="sibTrans" cxnId="{1DB69743-DC6E-4BCD-B2E0-B66CC2DF2621}">
      <dgm:prSet/>
      <dgm:spPr/>
      <dgm:t>
        <a:bodyPr/>
        <a:lstStyle/>
        <a:p>
          <a:endParaRPr lang="en-US" sz="2000"/>
        </a:p>
      </dgm:t>
    </dgm:pt>
    <dgm:pt modelId="{5B1D74EC-0060-4A39-BD7F-3531CCA502D2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The Optimal Schedule</a:t>
          </a:r>
          <a:endParaRPr lang="en-US" sz="2000" dirty="0">
            <a:latin typeface="+mn-lt"/>
          </a:endParaRPr>
        </a:p>
      </dgm:t>
    </dgm:pt>
    <dgm:pt modelId="{6BDB7EFC-D40A-4722-BC23-B60CF02297B0}" type="parTrans" cxnId="{FDA7A530-3BE2-4E8A-9EE5-47468C9C31A6}">
      <dgm:prSet/>
      <dgm:spPr/>
      <dgm:t>
        <a:bodyPr/>
        <a:lstStyle/>
        <a:p>
          <a:endParaRPr lang="en-US" sz="2000"/>
        </a:p>
      </dgm:t>
    </dgm:pt>
    <dgm:pt modelId="{5E8B6F15-6C25-4040-83AC-87323FF04C0B}" type="sibTrans" cxnId="{FDA7A530-3BE2-4E8A-9EE5-47468C9C31A6}">
      <dgm:prSet/>
      <dgm:spPr/>
      <dgm:t>
        <a:bodyPr/>
        <a:lstStyle/>
        <a:p>
          <a:endParaRPr lang="en-US" sz="2000"/>
        </a:p>
      </dgm:t>
    </dgm:pt>
    <dgm:pt modelId="{67145CBF-15C9-4CBC-92C3-A655EB048B72}">
      <dgm:prSet custT="1"/>
      <dgm:spPr/>
      <dgm:t>
        <a:bodyPr/>
        <a:lstStyle/>
        <a:p>
          <a:r>
            <a:rPr lang="en-US" sz="2000" dirty="0" smtClean="0">
              <a:latin typeface="+mn-lt"/>
            </a:rPr>
            <a:t>How the Model Works</a:t>
          </a:r>
        </a:p>
      </dgm:t>
    </dgm:pt>
    <dgm:pt modelId="{0E423E9A-C985-4C93-A5E5-5A2312D673FD}" type="parTrans" cxnId="{74572247-FC28-46B2-9AAE-081861FAED73}">
      <dgm:prSet/>
      <dgm:spPr/>
      <dgm:t>
        <a:bodyPr/>
        <a:lstStyle/>
        <a:p>
          <a:endParaRPr lang="en-US" sz="2000"/>
        </a:p>
      </dgm:t>
    </dgm:pt>
    <dgm:pt modelId="{7CB029A1-55AF-4CB6-ACBB-A04B72E50893}" type="sibTrans" cxnId="{74572247-FC28-46B2-9AAE-081861FAED73}">
      <dgm:prSet/>
      <dgm:spPr/>
      <dgm:t>
        <a:bodyPr/>
        <a:lstStyle/>
        <a:p>
          <a:endParaRPr lang="en-US" sz="2000"/>
        </a:p>
      </dgm:t>
    </dgm:pt>
    <dgm:pt modelId="{3DFE9888-58E9-4B62-AC5F-C0E6DDD161AB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User Inputs</a:t>
          </a:r>
          <a:endParaRPr lang="en-US" sz="2000" dirty="0">
            <a:latin typeface="+mn-lt"/>
          </a:endParaRPr>
        </a:p>
      </dgm:t>
    </dgm:pt>
    <dgm:pt modelId="{BC5BB613-BC30-43FD-8452-6FB933AD13EF}" type="parTrans" cxnId="{7F661317-1B37-48CF-B5E8-7A99C2B1F99D}">
      <dgm:prSet/>
      <dgm:spPr/>
      <dgm:t>
        <a:bodyPr/>
        <a:lstStyle/>
        <a:p>
          <a:endParaRPr lang="en-US"/>
        </a:p>
      </dgm:t>
    </dgm:pt>
    <dgm:pt modelId="{7BF0DC9A-FB8F-41EA-A838-4150DFF70283}" type="sibTrans" cxnId="{7F661317-1B37-48CF-B5E8-7A99C2B1F99D}">
      <dgm:prSet/>
      <dgm:spPr/>
      <dgm:t>
        <a:bodyPr/>
        <a:lstStyle/>
        <a:p>
          <a:endParaRPr lang="en-US"/>
        </a:p>
      </dgm:t>
    </dgm:pt>
    <dgm:pt modelId="{44912F90-AAAB-4C8C-BED5-E1525495DD2C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Visual of Model Structure</a:t>
          </a:r>
          <a:endParaRPr lang="en-US" sz="2000" dirty="0">
            <a:latin typeface="+mn-lt"/>
          </a:endParaRPr>
        </a:p>
      </dgm:t>
    </dgm:pt>
    <dgm:pt modelId="{FAB4BC14-E5E0-4DC2-9D9D-B3FB36BA91E8}" type="parTrans" cxnId="{7479EF9E-8409-487B-8083-958285A28454}">
      <dgm:prSet/>
      <dgm:spPr/>
      <dgm:t>
        <a:bodyPr/>
        <a:lstStyle/>
        <a:p>
          <a:endParaRPr lang="en-US"/>
        </a:p>
      </dgm:t>
    </dgm:pt>
    <dgm:pt modelId="{B5760674-67E8-401F-9DC8-4B7BC5D1BF96}" type="sibTrans" cxnId="{7479EF9E-8409-487B-8083-958285A28454}">
      <dgm:prSet/>
      <dgm:spPr/>
      <dgm:t>
        <a:bodyPr/>
        <a:lstStyle/>
        <a:p>
          <a:endParaRPr lang="en-US"/>
        </a:p>
      </dgm:t>
    </dgm:pt>
    <dgm:pt modelId="{474508EB-0359-4121-BF0B-D53C39736F06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Data Inputs</a:t>
          </a:r>
          <a:endParaRPr lang="en-US" sz="2000" dirty="0">
            <a:latin typeface="+mn-lt"/>
          </a:endParaRPr>
        </a:p>
      </dgm:t>
    </dgm:pt>
    <dgm:pt modelId="{D684A4C5-ECE9-4841-B14E-4113C4A78C26}" type="parTrans" cxnId="{EF3B0CD0-CC7D-4659-A75C-433EC65A4031}">
      <dgm:prSet/>
      <dgm:spPr/>
      <dgm:t>
        <a:bodyPr/>
        <a:lstStyle/>
        <a:p>
          <a:endParaRPr lang="en-US"/>
        </a:p>
      </dgm:t>
    </dgm:pt>
    <dgm:pt modelId="{915D03FA-22DC-40B9-B3EF-9DB098B25620}" type="sibTrans" cxnId="{EF3B0CD0-CC7D-4659-A75C-433EC65A4031}">
      <dgm:prSet/>
      <dgm:spPr/>
      <dgm:t>
        <a:bodyPr/>
        <a:lstStyle/>
        <a:p>
          <a:endParaRPr lang="en-US"/>
        </a:p>
      </dgm:t>
    </dgm:pt>
    <dgm:pt modelId="{2E5322DA-57CE-4303-99D5-10A8A87BE219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User Inputs</a:t>
          </a:r>
          <a:endParaRPr lang="en-US" sz="2000" dirty="0">
            <a:latin typeface="+mn-lt"/>
          </a:endParaRPr>
        </a:p>
      </dgm:t>
    </dgm:pt>
    <dgm:pt modelId="{D3156F14-B8E7-4AB8-A2BF-D4AC305D9B46}" type="parTrans" cxnId="{62C565A8-D620-425E-B1BD-BAC08DA17FEF}">
      <dgm:prSet/>
      <dgm:spPr/>
      <dgm:t>
        <a:bodyPr/>
        <a:lstStyle/>
        <a:p>
          <a:endParaRPr lang="en-US"/>
        </a:p>
      </dgm:t>
    </dgm:pt>
    <dgm:pt modelId="{5752A554-6891-474E-8347-B23AF7C1BDC5}" type="sibTrans" cxnId="{62C565A8-D620-425E-B1BD-BAC08DA17FEF}">
      <dgm:prSet/>
      <dgm:spPr/>
      <dgm:t>
        <a:bodyPr/>
        <a:lstStyle/>
        <a:p>
          <a:endParaRPr lang="en-US"/>
        </a:p>
      </dgm:t>
    </dgm:pt>
    <dgm:pt modelId="{E8D0F2AD-15E4-44DC-B8CC-54A44FA343A0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Data Set </a:t>
          </a:r>
          <a:endParaRPr lang="en-US" sz="2000" dirty="0">
            <a:latin typeface="+mn-lt"/>
          </a:endParaRPr>
        </a:p>
      </dgm:t>
    </dgm:pt>
    <dgm:pt modelId="{728EAC6B-0BA9-4BD0-8F60-9594836A94B7}" type="parTrans" cxnId="{D284A706-D093-497C-BEF0-747EB1680A8C}">
      <dgm:prSet/>
      <dgm:spPr/>
      <dgm:t>
        <a:bodyPr/>
        <a:lstStyle/>
        <a:p>
          <a:endParaRPr lang="en-US"/>
        </a:p>
      </dgm:t>
    </dgm:pt>
    <dgm:pt modelId="{40DD1E1E-1774-479C-A5B4-64C088173E3A}" type="sibTrans" cxnId="{D284A706-D093-497C-BEF0-747EB1680A8C}">
      <dgm:prSet/>
      <dgm:spPr/>
      <dgm:t>
        <a:bodyPr/>
        <a:lstStyle/>
        <a:p>
          <a:endParaRPr lang="en-US"/>
        </a:p>
      </dgm:t>
    </dgm:pt>
    <dgm:pt modelId="{D38D02AB-B2E6-4939-9E88-99F7CAEF91D4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Scoring Methodology</a:t>
          </a:r>
          <a:endParaRPr lang="en-US" sz="2000" dirty="0">
            <a:latin typeface="+mn-lt"/>
          </a:endParaRPr>
        </a:p>
      </dgm:t>
    </dgm:pt>
    <dgm:pt modelId="{F2005F99-5E9A-4C5D-9ABC-A9AC89B6739A}" type="parTrans" cxnId="{94220406-C452-4748-9CEB-88779692EE06}">
      <dgm:prSet/>
      <dgm:spPr/>
      <dgm:t>
        <a:bodyPr/>
        <a:lstStyle/>
        <a:p>
          <a:endParaRPr lang="en-US"/>
        </a:p>
      </dgm:t>
    </dgm:pt>
    <dgm:pt modelId="{D712C23E-6D02-49AD-8A28-B0E64F8E7E67}" type="sibTrans" cxnId="{94220406-C452-4748-9CEB-88779692EE06}">
      <dgm:prSet/>
      <dgm:spPr/>
      <dgm:t>
        <a:bodyPr/>
        <a:lstStyle/>
        <a:p>
          <a:endParaRPr lang="en-US"/>
        </a:p>
      </dgm:t>
    </dgm:pt>
    <dgm:pt modelId="{3F7B6772-55EB-429F-9737-723BB50870F7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Decision Variables</a:t>
          </a:r>
          <a:endParaRPr lang="en-US" sz="2000" dirty="0">
            <a:latin typeface="+mn-lt"/>
          </a:endParaRPr>
        </a:p>
      </dgm:t>
    </dgm:pt>
    <dgm:pt modelId="{4F493AB3-0736-4DEC-83F6-B0BA62B708E2}" type="parTrans" cxnId="{8126AAA9-2859-46FF-967E-5A5326014FA5}">
      <dgm:prSet/>
      <dgm:spPr/>
      <dgm:t>
        <a:bodyPr/>
        <a:lstStyle/>
        <a:p>
          <a:endParaRPr lang="en-US"/>
        </a:p>
      </dgm:t>
    </dgm:pt>
    <dgm:pt modelId="{F879DA23-E0C8-466C-A972-BE3B1EC0427F}" type="sibTrans" cxnId="{8126AAA9-2859-46FF-967E-5A5326014FA5}">
      <dgm:prSet/>
      <dgm:spPr/>
      <dgm:t>
        <a:bodyPr/>
        <a:lstStyle/>
        <a:p>
          <a:endParaRPr lang="en-US"/>
        </a:p>
      </dgm:t>
    </dgm:pt>
    <dgm:pt modelId="{E1B462BD-BF4B-4FBA-8872-2DB38674FF04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Objective Function</a:t>
          </a:r>
          <a:endParaRPr lang="en-US" sz="2000" dirty="0">
            <a:latin typeface="+mn-lt"/>
          </a:endParaRPr>
        </a:p>
      </dgm:t>
    </dgm:pt>
    <dgm:pt modelId="{9487A726-F8C8-449A-8251-3DB7DE75D406}" type="parTrans" cxnId="{8360D02D-5D88-42D1-8979-0DD82727F8F8}">
      <dgm:prSet/>
      <dgm:spPr/>
      <dgm:t>
        <a:bodyPr/>
        <a:lstStyle/>
        <a:p>
          <a:endParaRPr lang="en-US"/>
        </a:p>
      </dgm:t>
    </dgm:pt>
    <dgm:pt modelId="{B6D6FCAB-B7D8-40A8-91A4-0AD1531C636E}" type="sibTrans" cxnId="{8360D02D-5D88-42D1-8979-0DD82727F8F8}">
      <dgm:prSet/>
      <dgm:spPr/>
      <dgm:t>
        <a:bodyPr/>
        <a:lstStyle/>
        <a:p>
          <a:endParaRPr lang="en-US"/>
        </a:p>
      </dgm:t>
    </dgm:pt>
    <dgm:pt modelId="{926B0C49-878C-4274-BC9E-38305DA5E1EC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Constraints</a:t>
          </a:r>
          <a:endParaRPr lang="en-US" sz="2000" dirty="0">
            <a:latin typeface="+mn-lt"/>
          </a:endParaRPr>
        </a:p>
      </dgm:t>
    </dgm:pt>
    <dgm:pt modelId="{5727DC99-7870-4E22-BD2F-4E4E4CE98783}" type="parTrans" cxnId="{B8FEC63F-8169-4AE2-B23C-DC8FB3C1A601}">
      <dgm:prSet/>
      <dgm:spPr/>
      <dgm:t>
        <a:bodyPr/>
        <a:lstStyle/>
        <a:p>
          <a:endParaRPr lang="en-US"/>
        </a:p>
      </dgm:t>
    </dgm:pt>
    <dgm:pt modelId="{3D408F80-08E0-4298-970B-3F67E36EF7D7}" type="sibTrans" cxnId="{B8FEC63F-8169-4AE2-B23C-DC8FB3C1A601}">
      <dgm:prSet/>
      <dgm:spPr/>
      <dgm:t>
        <a:bodyPr/>
        <a:lstStyle/>
        <a:p>
          <a:endParaRPr lang="en-US"/>
        </a:p>
      </dgm:t>
    </dgm:pt>
    <dgm:pt modelId="{FF1F3FEF-C9BE-4616-BEE1-22D022FA5CE5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Other Applications</a:t>
          </a:r>
          <a:endParaRPr lang="en-US" sz="2000" dirty="0">
            <a:latin typeface="+mn-lt"/>
          </a:endParaRPr>
        </a:p>
      </dgm:t>
    </dgm:pt>
    <dgm:pt modelId="{B040F03D-0966-4FF4-A9B3-5CBA4B5C15B7}" type="parTrans" cxnId="{913E5076-EACD-40D3-AA5B-C2D7864B0431}">
      <dgm:prSet/>
      <dgm:spPr/>
      <dgm:t>
        <a:bodyPr/>
        <a:lstStyle/>
        <a:p>
          <a:endParaRPr lang="en-US"/>
        </a:p>
      </dgm:t>
    </dgm:pt>
    <dgm:pt modelId="{569C859B-DD60-4ED4-87BC-4492438B9E96}" type="sibTrans" cxnId="{913E5076-EACD-40D3-AA5B-C2D7864B0431}">
      <dgm:prSet/>
      <dgm:spPr/>
      <dgm:t>
        <a:bodyPr/>
        <a:lstStyle/>
        <a:p>
          <a:endParaRPr lang="en-US"/>
        </a:p>
      </dgm:t>
    </dgm:pt>
    <dgm:pt modelId="{D0F4CF89-92A4-4006-8F21-A9FFEF7F3A02}" type="pres">
      <dgm:prSet presAssocID="{939D1ABD-A740-4B85-8DD2-B36069ADD7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2F59DE-F746-42D5-AC1E-D3621EDEBB1F}" type="pres">
      <dgm:prSet presAssocID="{F08274A2-CD3E-4F80-A8FE-54E3C11CAE73}" presName="composite" presStyleCnt="0"/>
      <dgm:spPr/>
      <dgm:t>
        <a:bodyPr/>
        <a:lstStyle/>
        <a:p>
          <a:endParaRPr lang="en-US"/>
        </a:p>
      </dgm:t>
    </dgm:pt>
    <dgm:pt modelId="{027012BC-F954-4020-A05B-E3D7DD56AA76}" type="pres">
      <dgm:prSet presAssocID="{F08274A2-CD3E-4F80-A8FE-54E3C11CAE73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B9E168-7F62-48A9-BC29-B40D7E85EAD2}" type="pres">
      <dgm:prSet presAssocID="{F08274A2-CD3E-4F80-A8FE-54E3C11CAE73}" presName="desTx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B5FF3F-10C5-4FB8-B6F3-15123F86B5C7}" type="pres">
      <dgm:prSet presAssocID="{31A6F805-DB99-456F-8C84-A5EAE3F19523}" presName="space" presStyleCnt="0"/>
      <dgm:spPr/>
      <dgm:t>
        <a:bodyPr/>
        <a:lstStyle/>
        <a:p>
          <a:endParaRPr lang="en-US"/>
        </a:p>
      </dgm:t>
    </dgm:pt>
    <dgm:pt modelId="{91BE7A1B-DD57-4609-A07E-B75E1C4DF65E}" type="pres">
      <dgm:prSet presAssocID="{935D1442-5979-4F1A-BBB2-2412089095F5}" presName="composite" presStyleCnt="0"/>
      <dgm:spPr/>
      <dgm:t>
        <a:bodyPr/>
        <a:lstStyle/>
        <a:p>
          <a:endParaRPr lang="en-US"/>
        </a:p>
      </dgm:t>
    </dgm:pt>
    <dgm:pt modelId="{04DD25B5-2D3A-4C79-BC6C-085E52EFAFB7}" type="pres">
      <dgm:prSet presAssocID="{935D1442-5979-4F1A-BBB2-2412089095F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389-72F0-44BF-978E-69A50B8D2AB7}" type="pres">
      <dgm:prSet presAssocID="{935D1442-5979-4F1A-BBB2-2412089095F5}" presName="desTx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A29F94-189A-432A-A3DE-49FEDC2B01C2}" type="pres">
      <dgm:prSet presAssocID="{85E7AE54-A007-4F5A-B416-E81F1C80234F}" presName="space" presStyleCnt="0"/>
      <dgm:spPr/>
      <dgm:t>
        <a:bodyPr/>
        <a:lstStyle/>
        <a:p>
          <a:endParaRPr lang="en-US"/>
        </a:p>
      </dgm:t>
    </dgm:pt>
    <dgm:pt modelId="{E3D84406-D281-44B0-AD2E-BE0768581286}" type="pres">
      <dgm:prSet presAssocID="{2DF3E191-EA76-471D-B31B-6768B784D2B8}" presName="composite" presStyleCnt="0"/>
      <dgm:spPr/>
      <dgm:t>
        <a:bodyPr/>
        <a:lstStyle/>
        <a:p>
          <a:endParaRPr lang="en-US"/>
        </a:p>
      </dgm:t>
    </dgm:pt>
    <dgm:pt modelId="{68448BD5-A38E-4AE3-B619-F8F6A03B83F0}" type="pres">
      <dgm:prSet presAssocID="{2DF3E191-EA76-471D-B31B-6768B784D2B8}" presName="par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1C3398-9FB1-4EAA-A6A7-E57379B7C7AF}" type="pres">
      <dgm:prSet presAssocID="{2DF3E191-EA76-471D-B31B-6768B784D2B8}" presName="desTx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C8B975-4DC2-4237-A0F6-D0A57F7E4C08}" type="presOf" srcId="{939D1ABD-A740-4B85-8DD2-B36069ADD743}" destId="{D0F4CF89-92A4-4006-8F21-A9FFEF7F3A02}" srcOrd="0" destOrd="0" presId="urn:microsoft.com/office/officeart/2005/8/layout/chevron1"/>
    <dgm:cxn modelId="{74572247-FC28-46B2-9AAE-081861FAED73}" srcId="{935D1442-5979-4F1A-BBB2-2412089095F5}" destId="{67145CBF-15C9-4CBC-92C3-A655EB048B72}" srcOrd="7" destOrd="0" parTransId="{0E423E9A-C985-4C93-A5E5-5A2312D673FD}" sibTransId="{7CB029A1-55AF-4CB6-ACBB-A04B72E50893}"/>
    <dgm:cxn modelId="{F10B3604-45B9-4902-8443-3F7ECC8F4F2C}" type="presOf" srcId="{E1B462BD-BF4B-4FBA-8872-2DB38674FF04}" destId="{A7A1E389-72F0-44BF-978E-69A50B8D2AB7}" srcOrd="0" destOrd="5" presId="urn:microsoft.com/office/officeart/2005/8/layout/chevron1"/>
    <dgm:cxn modelId="{89AB88BB-FFF7-4C23-999A-1142758590D9}" type="presOf" srcId="{D38D02AB-B2E6-4939-9E88-99F7CAEF91D4}" destId="{A7A1E389-72F0-44BF-978E-69A50B8D2AB7}" srcOrd="0" destOrd="3" presId="urn:microsoft.com/office/officeart/2005/8/layout/chevron1"/>
    <dgm:cxn modelId="{894C4EC6-90C0-41FF-86D5-9E7CFB46FC4F}" type="presOf" srcId="{926B0C49-878C-4274-BC9E-38305DA5E1EC}" destId="{A7A1E389-72F0-44BF-978E-69A50B8D2AB7}" srcOrd="0" destOrd="6" presId="urn:microsoft.com/office/officeart/2005/8/layout/chevron1"/>
    <dgm:cxn modelId="{2FB7C7B3-9467-4048-9BA3-E309E3C30F04}" type="presOf" srcId="{2E5322DA-57CE-4303-99D5-10A8A87BE219}" destId="{A7A1E389-72F0-44BF-978E-69A50B8D2AB7}" srcOrd="0" destOrd="1" presId="urn:microsoft.com/office/officeart/2005/8/layout/chevron1"/>
    <dgm:cxn modelId="{913E5076-EACD-40D3-AA5B-C2D7864B0431}" srcId="{2DF3E191-EA76-471D-B31B-6768B784D2B8}" destId="{FF1F3FEF-C9BE-4616-BEE1-22D022FA5CE5}" srcOrd="1" destOrd="0" parTransId="{B040F03D-0966-4FF4-A9B3-5CBA4B5C15B7}" sibTransId="{569C859B-DD60-4ED4-87BC-4492438B9E96}"/>
    <dgm:cxn modelId="{68CCCDB8-0538-4F26-B82B-1729670F6835}" type="presOf" srcId="{474508EB-0359-4121-BF0B-D53C39736F06}" destId="{D1B9E168-7F62-48A9-BC29-B40D7E85EAD2}" srcOrd="0" destOrd="2" presId="urn:microsoft.com/office/officeart/2005/8/layout/chevron1"/>
    <dgm:cxn modelId="{8126AAA9-2859-46FF-967E-5A5326014FA5}" srcId="{935D1442-5979-4F1A-BBB2-2412089095F5}" destId="{3F7B6772-55EB-429F-9737-723BB50870F7}" srcOrd="4" destOrd="0" parTransId="{4F493AB3-0736-4DEC-83F6-B0BA62B708E2}" sibTransId="{F879DA23-E0C8-466C-A972-BE3B1EC0427F}"/>
    <dgm:cxn modelId="{FDA7A530-3BE2-4E8A-9EE5-47468C9C31A6}" srcId="{2DF3E191-EA76-471D-B31B-6768B784D2B8}" destId="{5B1D74EC-0060-4A39-BD7F-3531CCA502D2}" srcOrd="0" destOrd="0" parTransId="{6BDB7EFC-D40A-4722-BC23-B60CF02297B0}" sibTransId="{5E8B6F15-6C25-4040-83AC-87323FF04C0B}"/>
    <dgm:cxn modelId="{D284A706-D093-497C-BEF0-747EB1680A8C}" srcId="{935D1442-5979-4F1A-BBB2-2412089095F5}" destId="{E8D0F2AD-15E4-44DC-B8CC-54A44FA343A0}" srcOrd="2" destOrd="0" parTransId="{728EAC6B-0BA9-4BD0-8F60-9594836A94B7}" sibTransId="{40DD1E1E-1774-479C-A5B4-64C088173E3A}"/>
    <dgm:cxn modelId="{24D8C641-FDC1-429A-90A3-C60671F1F6F8}" srcId="{939D1ABD-A740-4B85-8DD2-B36069ADD743}" destId="{935D1442-5979-4F1A-BBB2-2412089095F5}" srcOrd="1" destOrd="0" parTransId="{A8BEF45A-5971-4778-A41F-3B05159E0A6B}" sibTransId="{85E7AE54-A007-4F5A-B416-E81F1C80234F}"/>
    <dgm:cxn modelId="{1D02CE88-9F58-4240-B8F3-6559E877A169}" srcId="{939D1ABD-A740-4B85-8DD2-B36069ADD743}" destId="{2DF3E191-EA76-471D-B31B-6768B784D2B8}" srcOrd="2" destOrd="0" parTransId="{EAFC3B0E-A6E7-4AB2-A2C6-BC092E8EC9F4}" sibTransId="{3795BC0C-36C1-409F-9964-B172673C51DC}"/>
    <dgm:cxn modelId="{9FE973DC-A5FC-4B88-958F-9004BE3757FF}" type="presOf" srcId="{F08274A2-CD3E-4F80-A8FE-54E3C11CAE73}" destId="{027012BC-F954-4020-A05B-E3D7DD56AA76}" srcOrd="0" destOrd="0" presId="urn:microsoft.com/office/officeart/2005/8/layout/chevron1"/>
    <dgm:cxn modelId="{7E39FF33-1526-45C0-9C2E-23668617F192}" type="presOf" srcId="{3DFE9888-58E9-4B62-AC5F-C0E6DDD161AB}" destId="{D1B9E168-7F62-48A9-BC29-B40D7E85EAD2}" srcOrd="0" destOrd="1" presId="urn:microsoft.com/office/officeart/2005/8/layout/chevron1"/>
    <dgm:cxn modelId="{283FDFDD-2D98-41BC-8F1F-80C8C0A737B5}" type="presOf" srcId="{E8D0F2AD-15E4-44DC-B8CC-54A44FA343A0}" destId="{A7A1E389-72F0-44BF-978E-69A50B8D2AB7}" srcOrd="0" destOrd="2" presId="urn:microsoft.com/office/officeart/2005/8/layout/chevron1"/>
    <dgm:cxn modelId="{8237ED6A-64B0-40DD-BC8E-E15824A364AD}" type="presOf" srcId="{2DF3E191-EA76-471D-B31B-6768B784D2B8}" destId="{68448BD5-A38E-4AE3-B619-F8F6A03B83F0}" srcOrd="0" destOrd="0" presId="urn:microsoft.com/office/officeart/2005/8/layout/chevron1"/>
    <dgm:cxn modelId="{423B72E5-094D-4AB6-B303-FA4DB23F264D}" type="presOf" srcId="{3F7B6772-55EB-429F-9737-723BB50870F7}" destId="{A7A1E389-72F0-44BF-978E-69A50B8D2AB7}" srcOrd="0" destOrd="4" presId="urn:microsoft.com/office/officeart/2005/8/layout/chevron1"/>
    <dgm:cxn modelId="{8360D02D-5D88-42D1-8979-0DD82727F8F8}" srcId="{935D1442-5979-4F1A-BBB2-2412089095F5}" destId="{E1B462BD-BF4B-4FBA-8872-2DB38674FF04}" srcOrd="5" destOrd="0" parTransId="{9487A726-F8C8-449A-8251-3DB7DE75D406}" sibTransId="{B6D6FCAB-B7D8-40A8-91A4-0AD1531C636E}"/>
    <dgm:cxn modelId="{12659712-2B6A-4D99-9A46-5EA6ED261402}" srcId="{939D1ABD-A740-4B85-8DD2-B36069ADD743}" destId="{F08274A2-CD3E-4F80-A8FE-54E3C11CAE73}" srcOrd="0" destOrd="0" parTransId="{F83B9914-FA52-4E1A-B06B-9270C2654EF7}" sibTransId="{31A6F805-DB99-456F-8C84-A5EAE3F19523}"/>
    <dgm:cxn modelId="{9E5CE094-0A15-4913-BB84-0B56DB9AD727}" type="presOf" srcId="{5B1D74EC-0060-4A39-BD7F-3531CCA502D2}" destId="{011C3398-9FB1-4EAA-A6A7-E57379B7C7AF}" srcOrd="0" destOrd="0" presId="urn:microsoft.com/office/officeart/2005/8/layout/chevron1"/>
    <dgm:cxn modelId="{18BBB2AC-872E-4DC8-9025-A7DDCDF505A2}" type="presOf" srcId="{6D469B94-A694-41D8-82EF-F07976D9EE05}" destId="{D1B9E168-7F62-48A9-BC29-B40D7E85EAD2}" srcOrd="0" destOrd="0" presId="urn:microsoft.com/office/officeart/2005/8/layout/chevron1"/>
    <dgm:cxn modelId="{1DB69743-DC6E-4BCD-B2E0-B66CC2DF2621}" srcId="{F08274A2-CD3E-4F80-A8FE-54E3C11CAE73}" destId="{6D469B94-A694-41D8-82EF-F07976D9EE05}" srcOrd="0" destOrd="0" parTransId="{A124F10D-14B1-4A52-87B6-5C7CABFFF829}" sibTransId="{A30A65D7-51CD-4A2B-9E55-1CCAFE50F58F}"/>
    <dgm:cxn modelId="{96E71272-6375-4E2D-A6FC-B6494512C451}" type="presOf" srcId="{44912F90-AAAB-4C8C-BED5-E1525495DD2C}" destId="{A7A1E389-72F0-44BF-978E-69A50B8D2AB7}" srcOrd="0" destOrd="0" presId="urn:microsoft.com/office/officeart/2005/8/layout/chevron1"/>
    <dgm:cxn modelId="{D3D302A5-7776-4898-974C-70447303C94F}" type="presOf" srcId="{FF1F3FEF-C9BE-4616-BEE1-22D022FA5CE5}" destId="{011C3398-9FB1-4EAA-A6A7-E57379B7C7AF}" srcOrd="0" destOrd="1" presId="urn:microsoft.com/office/officeart/2005/8/layout/chevron1"/>
    <dgm:cxn modelId="{3418F9FB-E950-4ED7-B5CD-C8F61E51C692}" type="presOf" srcId="{67145CBF-15C9-4CBC-92C3-A655EB048B72}" destId="{A7A1E389-72F0-44BF-978E-69A50B8D2AB7}" srcOrd="0" destOrd="7" presId="urn:microsoft.com/office/officeart/2005/8/layout/chevron1"/>
    <dgm:cxn modelId="{7479EF9E-8409-487B-8083-958285A28454}" srcId="{935D1442-5979-4F1A-BBB2-2412089095F5}" destId="{44912F90-AAAB-4C8C-BED5-E1525495DD2C}" srcOrd="0" destOrd="0" parTransId="{FAB4BC14-E5E0-4DC2-9D9D-B3FB36BA91E8}" sibTransId="{B5760674-67E8-401F-9DC8-4B7BC5D1BF96}"/>
    <dgm:cxn modelId="{B8FEC63F-8169-4AE2-B23C-DC8FB3C1A601}" srcId="{935D1442-5979-4F1A-BBB2-2412089095F5}" destId="{926B0C49-878C-4274-BC9E-38305DA5E1EC}" srcOrd="6" destOrd="0" parTransId="{5727DC99-7870-4E22-BD2F-4E4E4CE98783}" sibTransId="{3D408F80-08E0-4298-970B-3F67E36EF7D7}"/>
    <dgm:cxn modelId="{94220406-C452-4748-9CEB-88779692EE06}" srcId="{935D1442-5979-4F1A-BBB2-2412089095F5}" destId="{D38D02AB-B2E6-4939-9E88-99F7CAEF91D4}" srcOrd="3" destOrd="0" parTransId="{F2005F99-5E9A-4C5D-9ABC-A9AC89B6739A}" sibTransId="{D712C23E-6D02-49AD-8A28-B0E64F8E7E67}"/>
    <dgm:cxn modelId="{239AAB0E-A4E5-4406-A4C3-CEC09CA28772}" type="presOf" srcId="{935D1442-5979-4F1A-BBB2-2412089095F5}" destId="{04DD25B5-2D3A-4C79-BC6C-085E52EFAFB7}" srcOrd="0" destOrd="0" presId="urn:microsoft.com/office/officeart/2005/8/layout/chevron1"/>
    <dgm:cxn modelId="{7F661317-1B37-48CF-B5E8-7A99C2B1F99D}" srcId="{F08274A2-CD3E-4F80-A8FE-54E3C11CAE73}" destId="{3DFE9888-58E9-4B62-AC5F-C0E6DDD161AB}" srcOrd="1" destOrd="0" parTransId="{BC5BB613-BC30-43FD-8452-6FB933AD13EF}" sibTransId="{7BF0DC9A-FB8F-41EA-A838-4150DFF70283}"/>
    <dgm:cxn modelId="{62C565A8-D620-425E-B1BD-BAC08DA17FEF}" srcId="{935D1442-5979-4F1A-BBB2-2412089095F5}" destId="{2E5322DA-57CE-4303-99D5-10A8A87BE219}" srcOrd="1" destOrd="0" parTransId="{D3156F14-B8E7-4AB8-A2BF-D4AC305D9B46}" sibTransId="{5752A554-6891-474E-8347-B23AF7C1BDC5}"/>
    <dgm:cxn modelId="{EF3B0CD0-CC7D-4659-A75C-433EC65A4031}" srcId="{F08274A2-CD3E-4F80-A8FE-54E3C11CAE73}" destId="{474508EB-0359-4121-BF0B-D53C39736F06}" srcOrd="2" destOrd="0" parTransId="{D684A4C5-ECE9-4841-B14E-4113C4A78C26}" sibTransId="{915D03FA-22DC-40B9-B3EF-9DB098B25620}"/>
    <dgm:cxn modelId="{FD3A13F8-E751-49D2-8831-8A54636F5C56}" type="presParOf" srcId="{D0F4CF89-92A4-4006-8F21-A9FFEF7F3A02}" destId="{592F59DE-F746-42D5-AC1E-D3621EDEBB1F}" srcOrd="0" destOrd="0" presId="urn:microsoft.com/office/officeart/2005/8/layout/chevron1"/>
    <dgm:cxn modelId="{591716CB-CBD3-4E23-9D87-258F7E91ADFF}" type="presParOf" srcId="{592F59DE-F746-42D5-AC1E-D3621EDEBB1F}" destId="{027012BC-F954-4020-A05B-E3D7DD56AA76}" srcOrd="0" destOrd="0" presId="urn:microsoft.com/office/officeart/2005/8/layout/chevron1"/>
    <dgm:cxn modelId="{AFA9A579-25A3-4AEA-9A2F-D0481BDE6A6F}" type="presParOf" srcId="{592F59DE-F746-42D5-AC1E-D3621EDEBB1F}" destId="{D1B9E168-7F62-48A9-BC29-B40D7E85EAD2}" srcOrd="1" destOrd="0" presId="urn:microsoft.com/office/officeart/2005/8/layout/chevron1"/>
    <dgm:cxn modelId="{48773286-0FAA-48E9-ABA7-C1F39311C8C1}" type="presParOf" srcId="{D0F4CF89-92A4-4006-8F21-A9FFEF7F3A02}" destId="{6FB5FF3F-10C5-4FB8-B6F3-15123F86B5C7}" srcOrd="1" destOrd="0" presId="urn:microsoft.com/office/officeart/2005/8/layout/chevron1"/>
    <dgm:cxn modelId="{AC93818E-7E2A-47D2-BE3E-1A959F7C5F05}" type="presParOf" srcId="{D0F4CF89-92A4-4006-8F21-A9FFEF7F3A02}" destId="{91BE7A1B-DD57-4609-A07E-B75E1C4DF65E}" srcOrd="2" destOrd="0" presId="urn:microsoft.com/office/officeart/2005/8/layout/chevron1"/>
    <dgm:cxn modelId="{0624DEF1-1FE3-49AC-8B16-2358DD9845C8}" type="presParOf" srcId="{91BE7A1B-DD57-4609-A07E-B75E1C4DF65E}" destId="{04DD25B5-2D3A-4C79-BC6C-085E52EFAFB7}" srcOrd="0" destOrd="0" presId="urn:microsoft.com/office/officeart/2005/8/layout/chevron1"/>
    <dgm:cxn modelId="{D7653483-8A19-4EED-8CD1-12B313182573}" type="presParOf" srcId="{91BE7A1B-DD57-4609-A07E-B75E1C4DF65E}" destId="{A7A1E389-72F0-44BF-978E-69A50B8D2AB7}" srcOrd="1" destOrd="0" presId="urn:microsoft.com/office/officeart/2005/8/layout/chevron1"/>
    <dgm:cxn modelId="{A3CCB302-DE26-4D6D-956A-40F3A642DEB9}" type="presParOf" srcId="{D0F4CF89-92A4-4006-8F21-A9FFEF7F3A02}" destId="{2DA29F94-189A-432A-A3DE-49FEDC2B01C2}" srcOrd="3" destOrd="0" presId="urn:microsoft.com/office/officeart/2005/8/layout/chevron1"/>
    <dgm:cxn modelId="{78566FAE-398F-43DD-BAED-583EBB6AB880}" type="presParOf" srcId="{D0F4CF89-92A4-4006-8F21-A9FFEF7F3A02}" destId="{E3D84406-D281-44B0-AD2E-BE0768581286}" srcOrd="4" destOrd="0" presId="urn:microsoft.com/office/officeart/2005/8/layout/chevron1"/>
    <dgm:cxn modelId="{A6704914-A793-4390-89C7-61C7528F0015}" type="presParOf" srcId="{E3D84406-D281-44B0-AD2E-BE0768581286}" destId="{68448BD5-A38E-4AE3-B619-F8F6A03B83F0}" srcOrd="0" destOrd="0" presId="urn:microsoft.com/office/officeart/2005/8/layout/chevron1"/>
    <dgm:cxn modelId="{8786AC8D-F3B7-4ED3-88DC-8CF5E561A504}" type="presParOf" srcId="{E3D84406-D281-44B0-AD2E-BE0768581286}" destId="{011C3398-9FB1-4EAA-A6A7-E57379B7C7AF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3E5236-09A0-4D08-81B0-6D174477BAC3}" type="doc">
      <dgm:prSet loTypeId="urn:microsoft.com/office/officeart/2005/8/layout/default#3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29F2F67-93BB-485C-A0C2-9FD0C86A2077}">
      <dgm:prSet phldrT="[Text]"/>
      <dgm:spPr/>
      <dgm:t>
        <a:bodyPr/>
        <a:lstStyle/>
        <a:p>
          <a:r>
            <a:rPr lang="en-US" dirty="0" smtClean="0"/>
            <a:t>Sleeping Habits</a:t>
          </a:r>
          <a:endParaRPr lang="en-US" dirty="0"/>
        </a:p>
      </dgm:t>
    </dgm:pt>
    <dgm:pt modelId="{A493BA4C-F21A-4184-A545-D8D3BD98D746}" type="parTrans" cxnId="{8CCD2C6E-D480-4621-B359-EF748D8712B1}">
      <dgm:prSet/>
      <dgm:spPr/>
      <dgm:t>
        <a:bodyPr/>
        <a:lstStyle/>
        <a:p>
          <a:endParaRPr lang="en-US"/>
        </a:p>
      </dgm:t>
    </dgm:pt>
    <dgm:pt modelId="{3B6836EE-98AA-4996-A4E9-9211AD58FC5C}" type="sibTrans" cxnId="{8CCD2C6E-D480-4621-B359-EF748D8712B1}">
      <dgm:prSet/>
      <dgm:spPr/>
      <dgm:t>
        <a:bodyPr/>
        <a:lstStyle/>
        <a:p>
          <a:endParaRPr lang="en-US"/>
        </a:p>
      </dgm:t>
    </dgm:pt>
    <dgm:pt modelId="{D482453D-8A55-474D-A0D1-84BB4E32E232}">
      <dgm:prSet phldrT="[Text]"/>
      <dgm:spPr/>
      <dgm:t>
        <a:bodyPr/>
        <a:lstStyle/>
        <a:p>
          <a:r>
            <a:rPr lang="en-US" dirty="0" smtClean="0"/>
            <a:t>Schedule Expectations </a:t>
          </a:r>
          <a:endParaRPr lang="en-US" dirty="0"/>
        </a:p>
      </dgm:t>
    </dgm:pt>
    <dgm:pt modelId="{BF2D8ED1-C08A-4A6D-88E1-19D7D9B5FB94}" type="parTrans" cxnId="{07D0C0D7-D527-43DD-9364-90356671B866}">
      <dgm:prSet/>
      <dgm:spPr/>
      <dgm:t>
        <a:bodyPr/>
        <a:lstStyle/>
        <a:p>
          <a:endParaRPr lang="en-US"/>
        </a:p>
      </dgm:t>
    </dgm:pt>
    <dgm:pt modelId="{9F3024CD-709B-4323-B7CC-F7F422A75FA3}" type="sibTrans" cxnId="{07D0C0D7-D527-43DD-9364-90356671B866}">
      <dgm:prSet/>
      <dgm:spPr/>
      <dgm:t>
        <a:bodyPr/>
        <a:lstStyle/>
        <a:p>
          <a:endParaRPr lang="en-US"/>
        </a:p>
      </dgm:t>
    </dgm:pt>
    <dgm:pt modelId="{C8E365AA-55F1-4E76-872D-E45D7DFF6387}">
      <dgm:prSet phldrT="[Text]"/>
      <dgm:spPr/>
      <dgm:t>
        <a:bodyPr/>
        <a:lstStyle/>
        <a:p>
          <a:r>
            <a:rPr lang="en-US" dirty="0" smtClean="0"/>
            <a:t>Required Days Off</a:t>
          </a:r>
          <a:endParaRPr lang="en-US" dirty="0"/>
        </a:p>
      </dgm:t>
    </dgm:pt>
    <dgm:pt modelId="{AECA9EF6-8B0F-47DF-94DB-D90FC12D21A9}" type="parTrans" cxnId="{6F2A8538-AFA0-4CF4-89D7-B3E21A0979C3}">
      <dgm:prSet/>
      <dgm:spPr/>
      <dgm:t>
        <a:bodyPr/>
        <a:lstStyle/>
        <a:p>
          <a:endParaRPr lang="en-US"/>
        </a:p>
      </dgm:t>
    </dgm:pt>
    <dgm:pt modelId="{D23B600E-1039-47B1-AFD1-C256344087E3}" type="sibTrans" cxnId="{6F2A8538-AFA0-4CF4-89D7-B3E21A0979C3}">
      <dgm:prSet/>
      <dgm:spPr/>
      <dgm:t>
        <a:bodyPr/>
        <a:lstStyle/>
        <a:p>
          <a:endParaRPr lang="en-US"/>
        </a:p>
      </dgm:t>
    </dgm:pt>
    <dgm:pt modelId="{D31C2642-63E2-4A34-8E69-4A1C6961BE05}">
      <dgm:prSet phldrT="[Text]"/>
      <dgm:spPr/>
      <dgm:t>
        <a:bodyPr/>
        <a:lstStyle/>
        <a:p>
          <a:r>
            <a:rPr lang="en-US" dirty="0" smtClean="0"/>
            <a:t>Intended Specialization</a:t>
          </a:r>
          <a:endParaRPr lang="en-US" dirty="0"/>
        </a:p>
      </dgm:t>
    </dgm:pt>
    <dgm:pt modelId="{E022F318-9440-4D7C-81AD-FC3DBBF6E80A}" type="parTrans" cxnId="{16110647-A419-4428-B506-BB196915D754}">
      <dgm:prSet/>
      <dgm:spPr/>
      <dgm:t>
        <a:bodyPr/>
        <a:lstStyle/>
        <a:p>
          <a:endParaRPr lang="en-US"/>
        </a:p>
      </dgm:t>
    </dgm:pt>
    <dgm:pt modelId="{34F85305-C87A-492D-B25D-1FEA9EFBFE65}" type="sibTrans" cxnId="{16110647-A419-4428-B506-BB196915D754}">
      <dgm:prSet/>
      <dgm:spPr/>
      <dgm:t>
        <a:bodyPr/>
        <a:lstStyle/>
        <a:p>
          <a:endParaRPr lang="en-US"/>
        </a:p>
      </dgm:t>
    </dgm:pt>
    <dgm:pt modelId="{8853E7F2-F3AB-40DE-A004-92CF7AB8B2D8}" type="pres">
      <dgm:prSet presAssocID="{AA3E5236-09A0-4D08-81B0-6D174477BAC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C94C1E-866F-47B8-8310-61D3D0B3576F}" type="pres">
      <dgm:prSet presAssocID="{229F2F67-93BB-485C-A0C2-9FD0C86A207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8155FD-922B-4A7E-A3C0-BF5D41F1022F}" type="pres">
      <dgm:prSet presAssocID="{3B6836EE-98AA-4996-A4E9-9211AD58FC5C}" presName="sibTrans" presStyleCnt="0"/>
      <dgm:spPr/>
    </dgm:pt>
    <dgm:pt modelId="{11E34695-D71A-4426-B555-8BFFC5732149}" type="pres">
      <dgm:prSet presAssocID="{D482453D-8A55-474D-A0D1-84BB4E32E232}" presName="node" presStyleLbl="node1" presStyleIdx="1" presStyleCnt="4" custLinFactNeighborX="251" custLinFactNeighborY="3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A2EE2D-CE1D-40F6-BCA2-A68DF21F1C2D}" type="pres">
      <dgm:prSet presAssocID="{9F3024CD-709B-4323-B7CC-F7F422A75FA3}" presName="sibTrans" presStyleCnt="0"/>
      <dgm:spPr/>
    </dgm:pt>
    <dgm:pt modelId="{6743EE05-E4F3-46F8-9B3B-965AB3783E5A}" type="pres">
      <dgm:prSet presAssocID="{C8E365AA-55F1-4E76-872D-E45D7DFF6387}" presName="node" presStyleLbl="node1" presStyleIdx="2" presStyleCnt="4" custLinFactNeighborX="-26" custLinFactNeighborY="-6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FC951C-5D7F-4695-85E4-790B20DD60B0}" type="pres">
      <dgm:prSet presAssocID="{D23B600E-1039-47B1-AFD1-C256344087E3}" presName="sibTrans" presStyleCnt="0"/>
      <dgm:spPr/>
    </dgm:pt>
    <dgm:pt modelId="{8B323A8A-F607-4D1E-A510-DEF26398BEF2}" type="pres">
      <dgm:prSet presAssocID="{D31C2642-63E2-4A34-8E69-4A1C6961BE05}" presName="node" presStyleLbl="node1" presStyleIdx="3" presStyleCnt="4" custLinFactNeighborY="-6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019BDA-E43F-4A04-90D1-86DCA755FEDB}" type="presOf" srcId="{C8E365AA-55F1-4E76-872D-E45D7DFF6387}" destId="{6743EE05-E4F3-46F8-9B3B-965AB3783E5A}" srcOrd="0" destOrd="0" presId="urn:microsoft.com/office/officeart/2005/8/layout/default#3"/>
    <dgm:cxn modelId="{26220B0E-E822-4612-82F1-6BF8EC21D760}" type="presOf" srcId="{229F2F67-93BB-485C-A0C2-9FD0C86A2077}" destId="{D3C94C1E-866F-47B8-8310-61D3D0B3576F}" srcOrd="0" destOrd="0" presId="urn:microsoft.com/office/officeart/2005/8/layout/default#3"/>
    <dgm:cxn modelId="{16110647-A419-4428-B506-BB196915D754}" srcId="{AA3E5236-09A0-4D08-81B0-6D174477BAC3}" destId="{D31C2642-63E2-4A34-8E69-4A1C6961BE05}" srcOrd="3" destOrd="0" parTransId="{E022F318-9440-4D7C-81AD-FC3DBBF6E80A}" sibTransId="{34F85305-C87A-492D-B25D-1FEA9EFBFE65}"/>
    <dgm:cxn modelId="{8796039C-55C6-4789-AD7E-6BB206AFC89A}" type="presOf" srcId="{D482453D-8A55-474D-A0D1-84BB4E32E232}" destId="{11E34695-D71A-4426-B555-8BFFC5732149}" srcOrd="0" destOrd="0" presId="urn:microsoft.com/office/officeart/2005/8/layout/default#3"/>
    <dgm:cxn modelId="{8BE25DE1-D13E-45FC-B399-F0612B560C73}" type="presOf" srcId="{AA3E5236-09A0-4D08-81B0-6D174477BAC3}" destId="{8853E7F2-F3AB-40DE-A004-92CF7AB8B2D8}" srcOrd="0" destOrd="0" presId="urn:microsoft.com/office/officeart/2005/8/layout/default#3"/>
    <dgm:cxn modelId="{07D0C0D7-D527-43DD-9364-90356671B866}" srcId="{AA3E5236-09A0-4D08-81B0-6D174477BAC3}" destId="{D482453D-8A55-474D-A0D1-84BB4E32E232}" srcOrd="1" destOrd="0" parTransId="{BF2D8ED1-C08A-4A6D-88E1-19D7D9B5FB94}" sibTransId="{9F3024CD-709B-4323-B7CC-F7F422A75FA3}"/>
    <dgm:cxn modelId="{8CCD2C6E-D480-4621-B359-EF748D8712B1}" srcId="{AA3E5236-09A0-4D08-81B0-6D174477BAC3}" destId="{229F2F67-93BB-485C-A0C2-9FD0C86A2077}" srcOrd="0" destOrd="0" parTransId="{A493BA4C-F21A-4184-A545-D8D3BD98D746}" sibTransId="{3B6836EE-98AA-4996-A4E9-9211AD58FC5C}"/>
    <dgm:cxn modelId="{23AA8FFC-0031-42E2-B42D-25AF38DA4BC0}" type="presOf" srcId="{D31C2642-63E2-4A34-8E69-4A1C6961BE05}" destId="{8B323A8A-F607-4D1E-A510-DEF26398BEF2}" srcOrd="0" destOrd="0" presId="urn:microsoft.com/office/officeart/2005/8/layout/default#3"/>
    <dgm:cxn modelId="{6F2A8538-AFA0-4CF4-89D7-B3E21A0979C3}" srcId="{AA3E5236-09A0-4D08-81B0-6D174477BAC3}" destId="{C8E365AA-55F1-4E76-872D-E45D7DFF6387}" srcOrd="2" destOrd="0" parTransId="{AECA9EF6-8B0F-47DF-94DB-D90FC12D21A9}" sibTransId="{D23B600E-1039-47B1-AFD1-C256344087E3}"/>
    <dgm:cxn modelId="{32BFC1CA-AD92-4F53-9189-D72CA8DCADAD}" type="presParOf" srcId="{8853E7F2-F3AB-40DE-A004-92CF7AB8B2D8}" destId="{D3C94C1E-866F-47B8-8310-61D3D0B3576F}" srcOrd="0" destOrd="0" presId="urn:microsoft.com/office/officeart/2005/8/layout/default#3"/>
    <dgm:cxn modelId="{4A591BB3-AE58-474F-8741-922BF9A03A6F}" type="presParOf" srcId="{8853E7F2-F3AB-40DE-A004-92CF7AB8B2D8}" destId="{EC8155FD-922B-4A7E-A3C0-BF5D41F1022F}" srcOrd="1" destOrd="0" presId="urn:microsoft.com/office/officeart/2005/8/layout/default#3"/>
    <dgm:cxn modelId="{E905354A-9C5D-4657-B76B-72775F778827}" type="presParOf" srcId="{8853E7F2-F3AB-40DE-A004-92CF7AB8B2D8}" destId="{11E34695-D71A-4426-B555-8BFFC5732149}" srcOrd="2" destOrd="0" presId="urn:microsoft.com/office/officeart/2005/8/layout/default#3"/>
    <dgm:cxn modelId="{A9411085-4E5E-494D-8268-CC578A1361BD}" type="presParOf" srcId="{8853E7F2-F3AB-40DE-A004-92CF7AB8B2D8}" destId="{4AA2EE2D-CE1D-40F6-BCA2-A68DF21F1C2D}" srcOrd="3" destOrd="0" presId="urn:microsoft.com/office/officeart/2005/8/layout/default#3"/>
    <dgm:cxn modelId="{6C627883-59AC-4963-9B47-44DD14AE7083}" type="presParOf" srcId="{8853E7F2-F3AB-40DE-A004-92CF7AB8B2D8}" destId="{6743EE05-E4F3-46F8-9B3B-965AB3783E5A}" srcOrd="4" destOrd="0" presId="urn:microsoft.com/office/officeart/2005/8/layout/default#3"/>
    <dgm:cxn modelId="{5B3EA2BD-E72C-4B1A-AFE8-6DA0275CF098}" type="presParOf" srcId="{8853E7F2-F3AB-40DE-A004-92CF7AB8B2D8}" destId="{70FC951C-5D7F-4695-85E4-790B20DD60B0}" srcOrd="5" destOrd="0" presId="urn:microsoft.com/office/officeart/2005/8/layout/default#3"/>
    <dgm:cxn modelId="{F9A1F1E3-AF5E-4456-90AA-619985640F2E}" type="presParOf" srcId="{8853E7F2-F3AB-40DE-A004-92CF7AB8B2D8}" destId="{8B323A8A-F607-4D1E-A510-DEF26398BEF2}" srcOrd="6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3E5236-09A0-4D08-81B0-6D174477BAC3}" type="doc">
      <dgm:prSet loTypeId="urn:microsoft.com/office/officeart/2005/8/layout/default#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29F2F67-93BB-485C-A0C2-9FD0C86A2077}">
      <dgm:prSet phldrT="[Text]"/>
      <dgm:spPr/>
      <dgm:t>
        <a:bodyPr/>
        <a:lstStyle/>
        <a:p>
          <a:r>
            <a:rPr lang="en-US" dirty="0" smtClean="0"/>
            <a:t>Day of Class</a:t>
          </a:r>
          <a:endParaRPr lang="en-US" dirty="0"/>
        </a:p>
      </dgm:t>
    </dgm:pt>
    <dgm:pt modelId="{A493BA4C-F21A-4184-A545-D8D3BD98D746}" type="parTrans" cxnId="{8CCD2C6E-D480-4621-B359-EF748D8712B1}">
      <dgm:prSet/>
      <dgm:spPr/>
      <dgm:t>
        <a:bodyPr/>
        <a:lstStyle/>
        <a:p>
          <a:endParaRPr lang="en-US"/>
        </a:p>
      </dgm:t>
    </dgm:pt>
    <dgm:pt modelId="{3B6836EE-98AA-4996-A4E9-9211AD58FC5C}" type="sibTrans" cxnId="{8CCD2C6E-D480-4621-B359-EF748D8712B1}">
      <dgm:prSet/>
      <dgm:spPr/>
      <dgm:t>
        <a:bodyPr/>
        <a:lstStyle/>
        <a:p>
          <a:endParaRPr lang="en-US"/>
        </a:p>
      </dgm:t>
    </dgm:pt>
    <dgm:pt modelId="{C8E365AA-55F1-4E76-872D-E45D7DFF6387}">
      <dgm:prSet phldrT="[Text]"/>
      <dgm:spPr/>
      <dgm:t>
        <a:bodyPr/>
        <a:lstStyle/>
        <a:p>
          <a:r>
            <a:rPr lang="en-US" dirty="0" smtClean="0"/>
            <a:t>Start &amp; End Times</a:t>
          </a:r>
          <a:endParaRPr lang="en-US" dirty="0"/>
        </a:p>
      </dgm:t>
    </dgm:pt>
    <dgm:pt modelId="{AECA9EF6-8B0F-47DF-94DB-D90FC12D21A9}" type="parTrans" cxnId="{6F2A8538-AFA0-4CF4-89D7-B3E21A0979C3}">
      <dgm:prSet/>
      <dgm:spPr/>
      <dgm:t>
        <a:bodyPr/>
        <a:lstStyle/>
        <a:p>
          <a:endParaRPr lang="en-US"/>
        </a:p>
      </dgm:t>
    </dgm:pt>
    <dgm:pt modelId="{D23B600E-1039-47B1-AFD1-C256344087E3}" type="sibTrans" cxnId="{6F2A8538-AFA0-4CF4-89D7-B3E21A0979C3}">
      <dgm:prSet/>
      <dgm:spPr/>
      <dgm:t>
        <a:bodyPr/>
        <a:lstStyle/>
        <a:p>
          <a:endParaRPr lang="en-US"/>
        </a:p>
      </dgm:t>
    </dgm:pt>
    <dgm:pt modelId="{D31C2642-63E2-4A34-8E69-4A1C6961BE05}">
      <dgm:prSet phldrT="[Text]"/>
      <dgm:spPr/>
      <dgm:t>
        <a:bodyPr/>
        <a:lstStyle/>
        <a:p>
          <a:r>
            <a:rPr lang="en-US" dirty="0" smtClean="0"/>
            <a:t>Specialization</a:t>
          </a:r>
          <a:endParaRPr lang="en-US" dirty="0"/>
        </a:p>
      </dgm:t>
    </dgm:pt>
    <dgm:pt modelId="{E022F318-9440-4D7C-81AD-FC3DBBF6E80A}" type="parTrans" cxnId="{16110647-A419-4428-B506-BB196915D754}">
      <dgm:prSet/>
      <dgm:spPr/>
      <dgm:t>
        <a:bodyPr/>
        <a:lstStyle/>
        <a:p>
          <a:endParaRPr lang="en-US"/>
        </a:p>
      </dgm:t>
    </dgm:pt>
    <dgm:pt modelId="{34F85305-C87A-492D-B25D-1FEA9EFBFE65}" type="sibTrans" cxnId="{16110647-A419-4428-B506-BB196915D754}">
      <dgm:prSet/>
      <dgm:spPr/>
      <dgm:t>
        <a:bodyPr/>
        <a:lstStyle/>
        <a:p>
          <a:endParaRPr lang="en-US"/>
        </a:p>
      </dgm:t>
    </dgm:pt>
    <dgm:pt modelId="{D15E6CEE-217C-4DEB-BABF-429A33D9935E}">
      <dgm:prSet phldrT="[Text]"/>
      <dgm:spPr/>
      <dgm:t>
        <a:bodyPr/>
        <a:lstStyle/>
        <a:p>
          <a:r>
            <a:rPr lang="en-US" dirty="0" smtClean="0"/>
            <a:t>Course Number</a:t>
          </a:r>
          <a:endParaRPr lang="en-US" dirty="0"/>
        </a:p>
      </dgm:t>
    </dgm:pt>
    <dgm:pt modelId="{CE4BD777-CCE9-4C0D-A445-E471000CBF25}" type="parTrans" cxnId="{291421DC-039C-47E3-B012-D9ADD15AD478}">
      <dgm:prSet/>
      <dgm:spPr/>
      <dgm:t>
        <a:bodyPr/>
        <a:lstStyle/>
        <a:p>
          <a:endParaRPr lang="en-US"/>
        </a:p>
      </dgm:t>
    </dgm:pt>
    <dgm:pt modelId="{6EF25ED9-9936-4A7A-9834-3683312B7387}" type="sibTrans" cxnId="{291421DC-039C-47E3-B012-D9ADD15AD478}">
      <dgm:prSet/>
      <dgm:spPr/>
      <dgm:t>
        <a:bodyPr/>
        <a:lstStyle/>
        <a:p>
          <a:endParaRPr lang="en-US"/>
        </a:p>
      </dgm:t>
    </dgm:pt>
    <dgm:pt modelId="{B935F10D-0587-4968-AEBB-229D5180B56C}">
      <dgm:prSet phldrT="[Text]"/>
      <dgm:spPr/>
      <dgm:t>
        <a:bodyPr/>
        <a:lstStyle/>
        <a:p>
          <a:r>
            <a:rPr lang="en-US" dirty="0" smtClean="0"/>
            <a:t>Professor</a:t>
          </a:r>
          <a:endParaRPr lang="en-US" dirty="0"/>
        </a:p>
      </dgm:t>
    </dgm:pt>
    <dgm:pt modelId="{F2BB35AC-4166-4846-8B2B-DB03E18DB2DC}" type="parTrans" cxnId="{F6CC8408-8FAF-49EC-A0EA-6EB82A0237FB}">
      <dgm:prSet/>
      <dgm:spPr/>
      <dgm:t>
        <a:bodyPr/>
        <a:lstStyle/>
        <a:p>
          <a:endParaRPr lang="en-US"/>
        </a:p>
      </dgm:t>
    </dgm:pt>
    <dgm:pt modelId="{BF8D0270-C1A9-4915-8FDE-94F25D0F4B43}" type="sibTrans" cxnId="{F6CC8408-8FAF-49EC-A0EA-6EB82A0237FB}">
      <dgm:prSet/>
      <dgm:spPr/>
      <dgm:t>
        <a:bodyPr/>
        <a:lstStyle/>
        <a:p>
          <a:endParaRPr lang="en-US"/>
        </a:p>
      </dgm:t>
    </dgm:pt>
    <dgm:pt modelId="{47E0882F-259B-4401-B264-54D9404F6B58}">
      <dgm:prSet phldrT="[Text]"/>
      <dgm:spPr/>
      <dgm:t>
        <a:bodyPr/>
        <a:lstStyle/>
        <a:p>
          <a:r>
            <a:rPr lang="en-US" dirty="0" smtClean="0"/>
            <a:t>CFE Results</a:t>
          </a:r>
          <a:endParaRPr lang="en-US" dirty="0"/>
        </a:p>
      </dgm:t>
    </dgm:pt>
    <dgm:pt modelId="{FD6F8A4A-D484-4851-88A7-FA3FCDAF3334}" type="parTrans" cxnId="{C1D774F1-C249-4B7F-B95A-A7B312A310A0}">
      <dgm:prSet/>
      <dgm:spPr/>
      <dgm:t>
        <a:bodyPr/>
        <a:lstStyle/>
        <a:p>
          <a:endParaRPr lang="en-US"/>
        </a:p>
      </dgm:t>
    </dgm:pt>
    <dgm:pt modelId="{A5D11366-B7C3-4847-8E65-24C82C78F6CE}" type="sibTrans" cxnId="{C1D774F1-C249-4B7F-B95A-A7B312A310A0}">
      <dgm:prSet/>
      <dgm:spPr/>
      <dgm:t>
        <a:bodyPr/>
        <a:lstStyle/>
        <a:p>
          <a:endParaRPr lang="en-US"/>
        </a:p>
      </dgm:t>
    </dgm:pt>
    <dgm:pt modelId="{8853E7F2-F3AB-40DE-A004-92CF7AB8B2D8}" type="pres">
      <dgm:prSet presAssocID="{AA3E5236-09A0-4D08-81B0-6D174477BAC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42C7A8-8C9A-4639-B8CA-DB60DB921D8F}" type="pres">
      <dgm:prSet presAssocID="{D15E6CEE-217C-4DEB-BABF-429A33D9935E}" presName="node" presStyleLbl="node1" presStyleIdx="0" presStyleCnt="6" custLinFactNeighborY="-258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56C4EA-9EA1-49DB-A7EB-145A3747FFF8}" type="pres">
      <dgm:prSet presAssocID="{6EF25ED9-9936-4A7A-9834-3683312B7387}" presName="sibTrans" presStyleCnt="0"/>
      <dgm:spPr/>
    </dgm:pt>
    <dgm:pt modelId="{D3C94C1E-866F-47B8-8310-61D3D0B3576F}" type="pres">
      <dgm:prSet presAssocID="{229F2F67-93BB-485C-A0C2-9FD0C86A2077}" presName="node" presStyleLbl="node1" presStyleIdx="1" presStyleCnt="6" custLinFactNeighborX="-1321" custLinFactNeighborY="-258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8155FD-922B-4A7E-A3C0-BF5D41F1022F}" type="pres">
      <dgm:prSet presAssocID="{3B6836EE-98AA-4996-A4E9-9211AD58FC5C}" presName="sibTrans" presStyleCnt="0"/>
      <dgm:spPr/>
    </dgm:pt>
    <dgm:pt modelId="{6743EE05-E4F3-46F8-9B3B-965AB3783E5A}" type="pres">
      <dgm:prSet presAssocID="{C8E365AA-55F1-4E76-872D-E45D7DFF6387}" presName="node" presStyleLbl="node1" presStyleIdx="2" presStyleCnt="6" custLinFactNeighborX="-2642" custLinFactNeighborY="-258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FC951C-5D7F-4695-85E4-790B20DD60B0}" type="pres">
      <dgm:prSet presAssocID="{D23B600E-1039-47B1-AFD1-C256344087E3}" presName="sibTrans" presStyleCnt="0"/>
      <dgm:spPr/>
    </dgm:pt>
    <dgm:pt modelId="{9E1BE2B9-59AD-46E8-B061-78EC60265AE5}" type="pres">
      <dgm:prSet presAssocID="{B935F10D-0587-4968-AEBB-229D5180B56C}" presName="node" presStyleLbl="node1" presStyleIdx="3" presStyleCnt="6" custLinFactNeighborY="-318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DF9B57-0D46-4D01-9047-ECAC38EB0269}" type="pres">
      <dgm:prSet presAssocID="{BF8D0270-C1A9-4915-8FDE-94F25D0F4B43}" presName="sibTrans" presStyleCnt="0"/>
      <dgm:spPr/>
    </dgm:pt>
    <dgm:pt modelId="{03C98D01-CDF1-4D42-821D-893E12A9DE20}" type="pres">
      <dgm:prSet presAssocID="{47E0882F-259B-4401-B264-54D9404F6B58}" presName="node" presStyleLbl="node1" presStyleIdx="4" presStyleCnt="6" custLinFactNeighborX="-1321" custLinFactNeighborY="-318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F3A09A-76C8-4B8E-A3C7-39AFB03348AC}" type="pres">
      <dgm:prSet presAssocID="{A5D11366-B7C3-4847-8E65-24C82C78F6CE}" presName="sibTrans" presStyleCnt="0"/>
      <dgm:spPr/>
    </dgm:pt>
    <dgm:pt modelId="{8B323A8A-F607-4D1E-A510-DEF26398BEF2}" type="pres">
      <dgm:prSet presAssocID="{D31C2642-63E2-4A34-8E69-4A1C6961BE05}" presName="node" presStyleLbl="node1" presStyleIdx="5" presStyleCnt="6" custLinFactNeighborX="-3019" custLinFactNeighborY="-311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4B2104-385C-4D82-A11C-C023C3E2CF4D}" type="presOf" srcId="{47E0882F-259B-4401-B264-54D9404F6B58}" destId="{03C98D01-CDF1-4D42-821D-893E12A9DE20}" srcOrd="0" destOrd="0" presId="urn:microsoft.com/office/officeart/2005/8/layout/default#4"/>
    <dgm:cxn modelId="{C413911C-F672-4C53-A90F-7260BA5C5B4A}" type="presOf" srcId="{229F2F67-93BB-485C-A0C2-9FD0C86A2077}" destId="{D3C94C1E-866F-47B8-8310-61D3D0B3576F}" srcOrd="0" destOrd="0" presId="urn:microsoft.com/office/officeart/2005/8/layout/default#4"/>
    <dgm:cxn modelId="{D7D0F63F-D801-4505-B3BB-A8396BA5569E}" type="presOf" srcId="{AA3E5236-09A0-4D08-81B0-6D174477BAC3}" destId="{8853E7F2-F3AB-40DE-A004-92CF7AB8B2D8}" srcOrd="0" destOrd="0" presId="urn:microsoft.com/office/officeart/2005/8/layout/default#4"/>
    <dgm:cxn modelId="{291421DC-039C-47E3-B012-D9ADD15AD478}" srcId="{AA3E5236-09A0-4D08-81B0-6D174477BAC3}" destId="{D15E6CEE-217C-4DEB-BABF-429A33D9935E}" srcOrd="0" destOrd="0" parTransId="{CE4BD777-CCE9-4C0D-A445-E471000CBF25}" sibTransId="{6EF25ED9-9936-4A7A-9834-3683312B7387}"/>
    <dgm:cxn modelId="{8CCD2C6E-D480-4621-B359-EF748D8712B1}" srcId="{AA3E5236-09A0-4D08-81B0-6D174477BAC3}" destId="{229F2F67-93BB-485C-A0C2-9FD0C86A2077}" srcOrd="1" destOrd="0" parTransId="{A493BA4C-F21A-4184-A545-D8D3BD98D746}" sibTransId="{3B6836EE-98AA-4996-A4E9-9211AD58FC5C}"/>
    <dgm:cxn modelId="{725A3A23-C954-4DC5-8A67-1E9114E60162}" type="presOf" srcId="{D31C2642-63E2-4A34-8E69-4A1C6961BE05}" destId="{8B323A8A-F607-4D1E-A510-DEF26398BEF2}" srcOrd="0" destOrd="0" presId="urn:microsoft.com/office/officeart/2005/8/layout/default#4"/>
    <dgm:cxn modelId="{C6D655EA-5869-4439-B8EC-37C09D26DEFE}" type="presOf" srcId="{B935F10D-0587-4968-AEBB-229D5180B56C}" destId="{9E1BE2B9-59AD-46E8-B061-78EC60265AE5}" srcOrd="0" destOrd="0" presId="urn:microsoft.com/office/officeart/2005/8/layout/default#4"/>
    <dgm:cxn modelId="{BD83BC6A-4DE3-40D5-AAE9-1CBFE14246FF}" type="presOf" srcId="{D15E6CEE-217C-4DEB-BABF-429A33D9935E}" destId="{8242C7A8-8C9A-4639-B8CA-DB60DB921D8F}" srcOrd="0" destOrd="0" presId="urn:microsoft.com/office/officeart/2005/8/layout/default#4"/>
    <dgm:cxn modelId="{16110647-A419-4428-B506-BB196915D754}" srcId="{AA3E5236-09A0-4D08-81B0-6D174477BAC3}" destId="{D31C2642-63E2-4A34-8E69-4A1C6961BE05}" srcOrd="5" destOrd="0" parTransId="{E022F318-9440-4D7C-81AD-FC3DBBF6E80A}" sibTransId="{34F85305-C87A-492D-B25D-1FEA9EFBFE65}"/>
    <dgm:cxn modelId="{C1D774F1-C249-4B7F-B95A-A7B312A310A0}" srcId="{AA3E5236-09A0-4D08-81B0-6D174477BAC3}" destId="{47E0882F-259B-4401-B264-54D9404F6B58}" srcOrd="4" destOrd="0" parTransId="{FD6F8A4A-D484-4851-88A7-FA3FCDAF3334}" sibTransId="{A5D11366-B7C3-4847-8E65-24C82C78F6CE}"/>
    <dgm:cxn modelId="{70F1A009-CD0C-4257-BCC5-64569C74B020}" type="presOf" srcId="{C8E365AA-55F1-4E76-872D-E45D7DFF6387}" destId="{6743EE05-E4F3-46F8-9B3B-965AB3783E5A}" srcOrd="0" destOrd="0" presId="urn:microsoft.com/office/officeart/2005/8/layout/default#4"/>
    <dgm:cxn modelId="{F6CC8408-8FAF-49EC-A0EA-6EB82A0237FB}" srcId="{AA3E5236-09A0-4D08-81B0-6D174477BAC3}" destId="{B935F10D-0587-4968-AEBB-229D5180B56C}" srcOrd="3" destOrd="0" parTransId="{F2BB35AC-4166-4846-8B2B-DB03E18DB2DC}" sibTransId="{BF8D0270-C1A9-4915-8FDE-94F25D0F4B43}"/>
    <dgm:cxn modelId="{6F2A8538-AFA0-4CF4-89D7-B3E21A0979C3}" srcId="{AA3E5236-09A0-4D08-81B0-6D174477BAC3}" destId="{C8E365AA-55F1-4E76-872D-E45D7DFF6387}" srcOrd="2" destOrd="0" parTransId="{AECA9EF6-8B0F-47DF-94DB-D90FC12D21A9}" sibTransId="{D23B600E-1039-47B1-AFD1-C256344087E3}"/>
    <dgm:cxn modelId="{3B47EB12-A1D9-4CF6-96F2-D1D299213356}" type="presParOf" srcId="{8853E7F2-F3AB-40DE-A004-92CF7AB8B2D8}" destId="{8242C7A8-8C9A-4639-B8CA-DB60DB921D8F}" srcOrd="0" destOrd="0" presId="urn:microsoft.com/office/officeart/2005/8/layout/default#4"/>
    <dgm:cxn modelId="{081B79CA-B88D-4700-BA7B-9F8F137A623B}" type="presParOf" srcId="{8853E7F2-F3AB-40DE-A004-92CF7AB8B2D8}" destId="{6856C4EA-9EA1-49DB-A7EB-145A3747FFF8}" srcOrd="1" destOrd="0" presId="urn:microsoft.com/office/officeart/2005/8/layout/default#4"/>
    <dgm:cxn modelId="{94B8ABBB-4086-4313-A6D9-399FB1FE833D}" type="presParOf" srcId="{8853E7F2-F3AB-40DE-A004-92CF7AB8B2D8}" destId="{D3C94C1E-866F-47B8-8310-61D3D0B3576F}" srcOrd="2" destOrd="0" presId="urn:microsoft.com/office/officeart/2005/8/layout/default#4"/>
    <dgm:cxn modelId="{96DE8A7B-EEC8-4A97-AE95-21D7867CFFA6}" type="presParOf" srcId="{8853E7F2-F3AB-40DE-A004-92CF7AB8B2D8}" destId="{EC8155FD-922B-4A7E-A3C0-BF5D41F1022F}" srcOrd="3" destOrd="0" presId="urn:microsoft.com/office/officeart/2005/8/layout/default#4"/>
    <dgm:cxn modelId="{7EFB0F86-2A10-4D05-9894-B725987A88CB}" type="presParOf" srcId="{8853E7F2-F3AB-40DE-A004-92CF7AB8B2D8}" destId="{6743EE05-E4F3-46F8-9B3B-965AB3783E5A}" srcOrd="4" destOrd="0" presId="urn:microsoft.com/office/officeart/2005/8/layout/default#4"/>
    <dgm:cxn modelId="{E97D92FD-19AF-4845-9A70-0956262686C2}" type="presParOf" srcId="{8853E7F2-F3AB-40DE-A004-92CF7AB8B2D8}" destId="{70FC951C-5D7F-4695-85E4-790B20DD60B0}" srcOrd="5" destOrd="0" presId="urn:microsoft.com/office/officeart/2005/8/layout/default#4"/>
    <dgm:cxn modelId="{DF366BAE-98C6-457C-903F-D43219B886C5}" type="presParOf" srcId="{8853E7F2-F3AB-40DE-A004-92CF7AB8B2D8}" destId="{9E1BE2B9-59AD-46E8-B061-78EC60265AE5}" srcOrd="6" destOrd="0" presId="urn:microsoft.com/office/officeart/2005/8/layout/default#4"/>
    <dgm:cxn modelId="{FB81EF38-1C10-45FD-BA8D-8E5DF458EB9E}" type="presParOf" srcId="{8853E7F2-F3AB-40DE-A004-92CF7AB8B2D8}" destId="{11DF9B57-0D46-4D01-9047-ECAC38EB0269}" srcOrd="7" destOrd="0" presId="urn:microsoft.com/office/officeart/2005/8/layout/default#4"/>
    <dgm:cxn modelId="{6D787FE8-A58A-4147-B912-AD08C2D4C18D}" type="presParOf" srcId="{8853E7F2-F3AB-40DE-A004-92CF7AB8B2D8}" destId="{03C98D01-CDF1-4D42-821D-893E12A9DE20}" srcOrd="8" destOrd="0" presId="urn:microsoft.com/office/officeart/2005/8/layout/default#4"/>
    <dgm:cxn modelId="{C5E547E0-BC52-44E2-8DD7-6AF29FACB19F}" type="presParOf" srcId="{8853E7F2-F3AB-40DE-A004-92CF7AB8B2D8}" destId="{9BF3A09A-76C8-4B8E-A3C7-39AFB03348AC}" srcOrd="9" destOrd="0" presId="urn:microsoft.com/office/officeart/2005/8/layout/default#4"/>
    <dgm:cxn modelId="{4F067D3D-B761-4A52-B193-AEF9EDE61D4C}" type="presParOf" srcId="{8853E7F2-F3AB-40DE-A004-92CF7AB8B2D8}" destId="{8B323A8A-F607-4D1E-A510-DEF26398BEF2}" srcOrd="10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57D8F4-42C6-4BF6-B02A-4AC4C0F93FA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FE89F3D-3DBA-4528-B462-21114BB98F3B}">
      <dgm:prSet phldrT="[Text]"/>
      <dgm:spPr/>
      <dgm:t>
        <a:bodyPr/>
        <a:lstStyle/>
        <a:p>
          <a:r>
            <a:rPr lang="en-US" dirty="0" smtClean="0"/>
            <a:t>Sleeping Habits</a:t>
          </a:r>
          <a:endParaRPr lang="en-US" dirty="0"/>
        </a:p>
      </dgm:t>
    </dgm:pt>
    <dgm:pt modelId="{DE1F85DF-64D4-4F24-A2D1-6546D451A52C}" type="parTrans" cxnId="{8D268779-BE71-464C-815C-052B44DAD580}">
      <dgm:prSet/>
      <dgm:spPr/>
      <dgm:t>
        <a:bodyPr/>
        <a:lstStyle/>
        <a:p>
          <a:endParaRPr lang="en-US"/>
        </a:p>
      </dgm:t>
    </dgm:pt>
    <dgm:pt modelId="{7523117E-E4DE-4814-9A90-01688FBA6972}" type="sibTrans" cxnId="{8D268779-BE71-464C-815C-052B44DAD580}">
      <dgm:prSet/>
      <dgm:spPr/>
      <dgm:t>
        <a:bodyPr/>
        <a:lstStyle/>
        <a:p>
          <a:endParaRPr lang="en-US"/>
        </a:p>
      </dgm:t>
    </dgm:pt>
    <dgm:pt modelId="{7533B30F-1934-4F6A-A52C-78E373AB029C}">
      <dgm:prSet phldrT="[Text]"/>
      <dgm:spPr/>
      <dgm:t>
        <a:bodyPr/>
        <a:lstStyle/>
        <a:p>
          <a:r>
            <a:rPr lang="en-US" dirty="0" smtClean="0">
              <a:sym typeface="Wingdings" pitchFamily="2" charset="2"/>
            </a:rPr>
            <a:t>Required Days Off</a:t>
          </a:r>
          <a:endParaRPr lang="en-US" dirty="0"/>
        </a:p>
      </dgm:t>
    </dgm:pt>
    <dgm:pt modelId="{A8AD082F-90B9-4E85-9EF2-652E8679C5C5}" type="parTrans" cxnId="{28C61E48-ED3B-457F-9E33-60659D331D49}">
      <dgm:prSet/>
      <dgm:spPr/>
      <dgm:t>
        <a:bodyPr/>
        <a:lstStyle/>
        <a:p>
          <a:endParaRPr lang="en-US"/>
        </a:p>
      </dgm:t>
    </dgm:pt>
    <dgm:pt modelId="{2E628893-4DFA-40C8-A739-82BFD972803F}" type="sibTrans" cxnId="{28C61E48-ED3B-457F-9E33-60659D331D49}">
      <dgm:prSet/>
      <dgm:spPr/>
      <dgm:t>
        <a:bodyPr/>
        <a:lstStyle/>
        <a:p>
          <a:endParaRPr lang="en-US"/>
        </a:p>
      </dgm:t>
    </dgm:pt>
    <dgm:pt modelId="{8A517C7E-6B1F-4FF7-AB6A-990309BF3033}">
      <dgm:prSet phldrT="[Text]"/>
      <dgm:spPr/>
      <dgm:t>
        <a:bodyPr/>
        <a:lstStyle/>
        <a:p>
          <a:r>
            <a:rPr lang="en-US" dirty="0" smtClean="0"/>
            <a:t>Intended Specialization</a:t>
          </a:r>
          <a:endParaRPr lang="en-US" dirty="0"/>
        </a:p>
      </dgm:t>
    </dgm:pt>
    <dgm:pt modelId="{A7D19D5A-2A4A-47CC-AB63-40C2E8972CDA}" type="parTrans" cxnId="{D6474446-74E9-4A86-86F2-4F1810B0E4E1}">
      <dgm:prSet/>
      <dgm:spPr/>
      <dgm:t>
        <a:bodyPr/>
        <a:lstStyle/>
        <a:p>
          <a:endParaRPr lang="en-US"/>
        </a:p>
      </dgm:t>
    </dgm:pt>
    <dgm:pt modelId="{6008CD20-D30D-4E1E-9706-08AA36E86A92}" type="sibTrans" cxnId="{D6474446-74E9-4A86-86F2-4F1810B0E4E1}">
      <dgm:prSet/>
      <dgm:spPr/>
      <dgm:t>
        <a:bodyPr/>
        <a:lstStyle/>
        <a:p>
          <a:endParaRPr lang="en-US"/>
        </a:p>
      </dgm:t>
    </dgm:pt>
    <dgm:pt modelId="{B1DD131E-D615-403A-8A4F-7DFA06299A60}">
      <dgm:prSet phldrT="[Text]"/>
      <dgm:spPr/>
      <dgm:t>
        <a:bodyPr/>
        <a:lstStyle/>
        <a:p>
          <a:r>
            <a:rPr lang="en-US" dirty="0" smtClean="0"/>
            <a:t>Classes that count toward intended specializations receive 50 utility points</a:t>
          </a:r>
          <a:endParaRPr lang="en-US" dirty="0"/>
        </a:p>
      </dgm:t>
    </dgm:pt>
    <dgm:pt modelId="{02091A2A-C245-45F6-89E6-CFA851D7E475}" type="parTrans" cxnId="{33815B6B-A619-4042-9599-4097DC30AF81}">
      <dgm:prSet/>
      <dgm:spPr/>
      <dgm:t>
        <a:bodyPr/>
        <a:lstStyle/>
        <a:p>
          <a:endParaRPr lang="en-US"/>
        </a:p>
      </dgm:t>
    </dgm:pt>
    <dgm:pt modelId="{20004A69-59DE-4948-8FE5-97847CFC8D9E}" type="sibTrans" cxnId="{33815B6B-A619-4042-9599-4097DC30AF81}">
      <dgm:prSet/>
      <dgm:spPr/>
      <dgm:t>
        <a:bodyPr/>
        <a:lstStyle/>
        <a:p>
          <a:endParaRPr lang="en-US"/>
        </a:p>
      </dgm:t>
    </dgm:pt>
    <dgm:pt modelId="{8113901D-7F92-4184-BF23-09687B39BFAA}">
      <dgm:prSet/>
      <dgm:spPr/>
      <dgm:t>
        <a:bodyPr/>
        <a:lstStyle/>
        <a:p>
          <a:r>
            <a:rPr lang="en-US" dirty="0" smtClean="0"/>
            <a:t>For Night Owls, classes starting at 6pm receive 10 utility points</a:t>
          </a:r>
        </a:p>
      </dgm:t>
    </dgm:pt>
    <dgm:pt modelId="{2F1C10CA-2B84-4E13-9D9C-DF315ABF3D53}" type="parTrans" cxnId="{2844D388-9C33-43A1-89B9-F50D771FB17F}">
      <dgm:prSet/>
      <dgm:spPr/>
      <dgm:t>
        <a:bodyPr/>
        <a:lstStyle/>
        <a:p>
          <a:endParaRPr lang="en-US"/>
        </a:p>
      </dgm:t>
    </dgm:pt>
    <dgm:pt modelId="{26372303-923B-4B9B-B042-2DBFF07F5E04}" type="sibTrans" cxnId="{2844D388-9C33-43A1-89B9-F50D771FB17F}">
      <dgm:prSet/>
      <dgm:spPr/>
      <dgm:t>
        <a:bodyPr/>
        <a:lstStyle/>
        <a:p>
          <a:endParaRPr lang="en-US"/>
        </a:p>
      </dgm:t>
    </dgm:pt>
    <dgm:pt modelId="{E9893368-54CB-4DAC-91A1-47FAA543775E}">
      <dgm:prSet/>
      <dgm:spPr/>
      <dgm:t>
        <a:bodyPr/>
        <a:lstStyle/>
        <a:p>
          <a:endParaRPr lang="en-US" dirty="0" smtClean="0"/>
        </a:p>
      </dgm:t>
    </dgm:pt>
    <dgm:pt modelId="{C11B9E75-0BD7-47C8-966B-88F87E4F3933}" type="parTrans" cxnId="{F45C2483-42C7-4225-96D8-FF3655FE39A9}">
      <dgm:prSet/>
      <dgm:spPr/>
      <dgm:t>
        <a:bodyPr/>
        <a:lstStyle/>
        <a:p>
          <a:endParaRPr lang="en-US"/>
        </a:p>
      </dgm:t>
    </dgm:pt>
    <dgm:pt modelId="{7E446DE9-8C34-4FE1-AB9F-DBD5DCE16D0D}" type="sibTrans" cxnId="{F45C2483-42C7-4225-96D8-FF3655FE39A9}">
      <dgm:prSet/>
      <dgm:spPr/>
      <dgm:t>
        <a:bodyPr/>
        <a:lstStyle/>
        <a:p>
          <a:endParaRPr lang="en-US"/>
        </a:p>
      </dgm:t>
    </dgm:pt>
    <dgm:pt modelId="{B90DF2D4-83AE-47E1-A6C3-63A6F24A5874}">
      <dgm:prSet phldrT="[Text]"/>
      <dgm:spPr/>
      <dgm:t>
        <a:bodyPr/>
        <a:lstStyle/>
        <a:p>
          <a:endParaRPr lang="en-US" dirty="0"/>
        </a:p>
      </dgm:t>
    </dgm:pt>
    <dgm:pt modelId="{43F2C43E-F715-46D5-8216-E1352D62C656}" type="parTrans" cxnId="{0B139B94-0405-42A9-9914-A762A5027FA4}">
      <dgm:prSet/>
      <dgm:spPr/>
      <dgm:t>
        <a:bodyPr/>
        <a:lstStyle/>
        <a:p>
          <a:endParaRPr lang="en-US"/>
        </a:p>
      </dgm:t>
    </dgm:pt>
    <dgm:pt modelId="{D7A80221-952B-4FC0-8C03-9E2F1C387641}" type="sibTrans" cxnId="{0B139B94-0405-42A9-9914-A762A5027FA4}">
      <dgm:prSet/>
      <dgm:spPr/>
      <dgm:t>
        <a:bodyPr/>
        <a:lstStyle/>
        <a:p>
          <a:endParaRPr lang="en-US"/>
        </a:p>
      </dgm:t>
    </dgm:pt>
    <dgm:pt modelId="{FA86A024-A4E7-4BD9-B209-5F4302BC686B}">
      <dgm:prSet phldrT="[Text]"/>
      <dgm:spPr/>
      <dgm:t>
        <a:bodyPr/>
        <a:lstStyle/>
        <a:p>
          <a:r>
            <a:rPr lang="en-US" dirty="0" smtClean="0"/>
            <a:t>For Early Risers, classes starting at 9am receive 10 utility points </a:t>
          </a:r>
          <a:endParaRPr lang="en-US" dirty="0"/>
        </a:p>
      </dgm:t>
    </dgm:pt>
    <dgm:pt modelId="{9E9379D3-0CBF-4D88-A2CF-DF2722EB60F3}" type="parTrans" cxnId="{4347D6E5-2545-4EF6-AFBA-A473915970B5}">
      <dgm:prSet/>
      <dgm:spPr/>
      <dgm:t>
        <a:bodyPr/>
        <a:lstStyle/>
        <a:p>
          <a:endParaRPr lang="en-US"/>
        </a:p>
      </dgm:t>
    </dgm:pt>
    <dgm:pt modelId="{985C057C-5552-47C1-AD02-4E153B49859F}" type="sibTrans" cxnId="{4347D6E5-2545-4EF6-AFBA-A473915970B5}">
      <dgm:prSet/>
      <dgm:spPr/>
      <dgm:t>
        <a:bodyPr/>
        <a:lstStyle/>
        <a:p>
          <a:endParaRPr lang="en-US"/>
        </a:p>
      </dgm:t>
    </dgm:pt>
    <dgm:pt modelId="{92CD45F8-2317-43AE-B919-03311AF56D62}">
      <dgm:prSet phldrT="[Text]"/>
      <dgm:spPr/>
      <dgm:t>
        <a:bodyPr/>
        <a:lstStyle/>
        <a:p>
          <a:r>
            <a:rPr lang="en-US" dirty="0" smtClean="0">
              <a:sym typeface="Wingdings" pitchFamily="2" charset="2"/>
            </a:rPr>
            <a:t>Classes on required days off receive -1,000 utility points</a:t>
          </a:r>
          <a:endParaRPr lang="en-US" dirty="0"/>
        </a:p>
      </dgm:t>
    </dgm:pt>
    <dgm:pt modelId="{25E00758-D40B-4D08-8001-52FB4DEF82D1}" type="parTrans" cxnId="{B1E91336-A651-4876-9331-B7DACCA556F9}">
      <dgm:prSet/>
      <dgm:spPr/>
      <dgm:t>
        <a:bodyPr/>
        <a:lstStyle/>
        <a:p>
          <a:endParaRPr lang="en-US"/>
        </a:p>
      </dgm:t>
    </dgm:pt>
    <dgm:pt modelId="{D0224FF3-F337-4259-93DB-F531C0B2A561}" type="sibTrans" cxnId="{B1E91336-A651-4876-9331-B7DACCA556F9}">
      <dgm:prSet/>
      <dgm:spPr/>
      <dgm:t>
        <a:bodyPr/>
        <a:lstStyle/>
        <a:p>
          <a:endParaRPr lang="en-US"/>
        </a:p>
      </dgm:t>
    </dgm:pt>
    <dgm:pt modelId="{0A65C1B7-94A7-43AE-B1BE-867F4FD1507B}" type="pres">
      <dgm:prSet presAssocID="{9457D8F4-42C6-4BF6-B02A-4AC4C0F93F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9EE783-F08F-45A0-AC5F-A72EEB82BFB4}" type="pres">
      <dgm:prSet presAssocID="{CFE89F3D-3DBA-4528-B462-21114BB98F3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8589E1-DA16-4AA5-8AE0-E0190B71B20C}" type="pres">
      <dgm:prSet presAssocID="{CFE89F3D-3DBA-4528-B462-21114BB98F3B}" presName="childText" presStyleLbl="revTx" presStyleIdx="0" presStyleCnt="3" custLinFactNeighborY="135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842D3-3673-42D8-A4FD-C7717B1F2471}" type="pres">
      <dgm:prSet presAssocID="{7533B30F-1934-4F6A-A52C-78E373AB029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12CDD-36A6-4012-B602-D2D2DF9239D5}" type="pres">
      <dgm:prSet presAssocID="{7533B30F-1934-4F6A-A52C-78E373AB029C}" presName="childText" presStyleLbl="revTx" presStyleIdx="1" presStyleCnt="3" custLinFactNeighborY="136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F7B4F7-A694-4987-9619-8DD262CBED62}" type="pres">
      <dgm:prSet presAssocID="{8A517C7E-6B1F-4FF7-AB6A-990309BF3033}" presName="parentText" presStyleLbl="node1" presStyleIdx="2" presStyleCnt="3" custLinFactNeighborX="1010" custLinFactNeighborY="-1879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6B885A-E5B5-46C4-8A4F-3E2C9E2899CD}" type="pres">
      <dgm:prSet presAssocID="{8A517C7E-6B1F-4FF7-AB6A-990309BF3033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CD6D24-0B24-48C0-9F4E-DEDA755C0A22}" type="presOf" srcId="{E9893368-54CB-4DAC-91A1-47FAA543775E}" destId="{CD8589E1-DA16-4AA5-8AE0-E0190B71B20C}" srcOrd="0" destOrd="2" presId="urn:microsoft.com/office/officeart/2005/8/layout/vList2"/>
    <dgm:cxn modelId="{1A7FFB4E-71F9-4CBD-B5EC-39606707BED4}" type="presOf" srcId="{B1DD131E-D615-403A-8A4F-7DFA06299A60}" destId="{4A6B885A-E5B5-46C4-8A4F-3E2C9E2899CD}" srcOrd="0" destOrd="0" presId="urn:microsoft.com/office/officeart/2005/8/layout/vList2"/>
    <dgm:cxn modelId="{B1E91336-A651-4876-9331-B7DACCA556F9}" srcId="{7533B30F-1934-4F6A-A52C-78E373AB029C}" destId="{92CD45F8-2317-43AE-B919-03311AF56D62}" srcOrd="0" destOrd="0" parTransId="{25E00758-D40B-4D08-8001-52FB4DEF82D1}" sibTransId="{D0224FF3-F337-4259-93DB-F531C0B2A561}"/>
    <dgm:cxn modelId="{7513A9AD-FD89-49B8-BFD8-596C1CB76272}" type="presOf" srcId="{8113901D-7F92-4184-BF23-09687B39BFAA}" destId="{CD8589E1-DA16-4AA5-8AE0-E0190B71B20C}" srcOrd="0" destOrd="1" presId="urn:microsoft.com/office/officeart/2005/8/layout/vList2"/>
    <dgm:cxn modelId="{2844D388-9C33-43A1-89B9-F50D771FB17F}" srcId="{CFE89F3D-3DBA-4528-B462-21114BB98F3B}" destId="{8113901D-7F92-4184-BF23-09687B39BFAA}" srcOrd="1" destOrd="0" parTransId="{2F1C10CA-2B84-4E13-9D9C-DF315ABF3D53}" sibTransId="{26372303-923B-4B9B-B042-2DBFF07F5E04}"/>
    <dgm:cxn modelId="{D6474446-74E9-4A86-86F2-4F1810B0E4E1}" srcId="{9457D8F4-42C6-4BF6-B02A-4AC4C0F93FA3}" destId="{8A517C7E-6B1F-4FF7-AB6A-990309BF3033}" srcOrd="2" destOrd="0" parTransId="{A7D19D5A-2A4A-47CC-AB63-40C2E8972CDA}" sibTransId="{6008CD20-D30D-4E1E-9706-08AA36E86A92}"/>
    <dgm:cxn modelId="{28C61E48-ED3B-457F-9E33-60659D331D49}" srcId="{9457D8F4-42C6-4BF6-B02A-4AC4C0F93FA3}" destId="{7533B30F-1934-4F6A-A52C-78E373AB029C}" srcOrd="1" destOrd="0" parTransId="{A8AD082F-90B9-4E85-9EF2-652E8679C5C5}" sibTransId="{2E628893-4DFA-40C8-A739-82BFD972803F}"/>
    <dgm:cxn modelId="{12CD240B-6964-4114-9489-38B96A1E0597}" type="presOf" srcId="{8A517C7E-6B1F-4FF7-AB6A-990309BF3033}" destId="{26F7B4F7-A694-4987-9619-8DD262CBED62}" srcOrd="0" destOrd="0" presId="urn:microsoft.com/office/officeart/2005/8/layout/vList2"/>
    <dgm:cxn modelId="{565E8F65-5756-41BF-BFEF-60B894BC05B4}" type="presOf" srcId="{B90DF2D4-83AE-47E1-A6C3-63A6F24A5874}" destId="{21312CDD-36A6-4012-B602-D2D2DF9239D5}" srcOrd="0" destOrd="1" presId="urn:microsoft.com/office/officeart/2005/8/layout/vList2"/>
    <dgm:cxn modelId="{4347D6E5-2545-4EF6-AFBA-A473915970B5}" srcId="{CFE89F3D-3DBA-4528-B462-21114BB98F3B}" destId="{FA86A024-A4E7-4BD9-B209-5F4302BC686B}" srcOrd="0" destOrd="0" parTransId="{9E9379D3-0CBF-4D88-A2CF-DF2722EB60F3}" sibTransId="{985C057C-5552-47C1-AD02-4E153B49859F}"/>
    <dgm:cxn modelId="{F45C2483-42C7-4225-96D8-FF3655FE39A9}" srcId="{CFE89F3D-3DBA-4528-B462-21114BB98F3B}" destId="{E9893368-54CB-4DAC-91A1-47FAA543775E}" srcOrd="2" destOrd="0" parTransId="{C11B9E75-0BD7-47C8-966B-88F87E4F3933}" sibTransId="{7E446DE9-8C34-4FE1-AB9F-DBD5DCE16D0D}"/>
    <dgm:cxn modelId="{0A8BF6FF-43A6-457E-B73C-7C64EE41B0EB}" type="presOf" srcId="{7533B30F-1934-4F6A-A52C-78E373AB029C}" destId="{1C8842D3-3673-42D8-A4FD-C7717B1F2471}" srcOrd="0" destOrd="0" presId="urn:microsoft.com/office/officeart/2005/8/layout/vList2"/>
    <dgm:cxn modelId="{58D91B2D-F9AA-4CB3-B978-BCA91A8A4976}" type="presOf" srcId="{9457D8F4-42C6-4BF6-B02A-4AC4C0F93FA3}" destId="{0A65C1B7-94A7-43AE-B1BE-867F4FD1507B}" srcOrd="0" destOrd="0" presId="urn:microsoft.com/office/officeart/2005/8/layout/vList2"/>
    <dgm:cxn modelId="{33815B6B-A619-4042-9599-4097DC30AF81}" srcId="{8A517C7E-6B1F-4FF7-AB6A-990309BF3033}" destId="{B1DD131E-D615-403A-8A4F-7DFA06299A60}" srcOrd="0" destOrd="0" parTransId="{02091A2A-C245-45F6-89E6-CFA851D7E475}" sibTransId="{20004A69-59DE-4948-8FE5-97847CFC8D9E}"/>
    <dgm:cxn modelId="{A8A08AF0-7014-4676-AF21-8F63D99DC39B}" type="presOf" srcId="{FA86A024-A4E7-4BD9-B209-5F4302BC686B}" destId="{CD8589E1-DA16-4AA5-8AE0-E0190B71B20C}" srcOrd="0" destOrd="0" presId="urn:microsoft.com/office/officeart/2005/8/layout/vList2"/>
    <dgm:cxn modelId="{8D268779-BE71-464C-815C-052B44DAD580}" srcId="{9457D8F4-42C6-4BF6-B02A-4AC4C0F93FA3}" destId="{CFE89F3D-3DBA-4528-B462-21114BB98F3B}" srcOrd="0" destOrd="0" parTransId="{DE1F85DF-64D4-4F24-A2D1-6546D451A52C}" sibTransId="{7523117E-E4DE-4814-9A90-01688FBA6972}"/>
    <dgm:cxn modelId="{0DD6B4F9-BDDC-426D-97BD-F88E48C2F75A}" type="presOf" srcId="{92CD45F8-2317-43AE-B919-03311AF56D62}" destId="{21312CDD-36A6-4012-B602-D2D2DF9239D5}" srcOrd="0" destOrd="0" presId="urn:microsoft.com/office/officeart/2005/8/layout/vList2"/>
    <dgm:cxn modelId="{0B139B94-0405-42A9-9914-A762A5027FA4}" srcId="{7533B30F-1934-4F6A-A52C-78E373AB029C}" destId="{B90DF2D4-83AE-47E1-A6C3-63A6F24A5874}" srcOrd="1" destOrd="0" parTransId="{43F2C43E-F715-46D5-8216-E1352D62C656}" sibTransId="{D7A80221-952B-4FC0-8C03-9E2F1C387641}"/>
    <dgm:cxn modelId="{77F62C36-8C53-4FE9-9453-AF3E2E3E7709}" type="presOf" srcId="{CFE89F3D-3DBA-4528-B462-21114BB98F3B}" destId="{129EE783-F08F-45A0-AC5F-A72EEB82BFB4}" srcOrd="0" destOrd="0" presId="urn:microsoft.com/office/officeart/2005/8/layout/vList2"/>
    <dgm:cxn modelId="{2AD6E2C4-0A99-44F5-A73C-879F52F8CB78}" type="presParOf" srcId="{0A65C1B7-94A7-43AE-B1BE-867F4FD1507B}" destId="{129EE783-F08F-45A0-AC5F-A72EEB82BFB4}" srcOrd="0" destOrd="0" presId="urn:microsoft.com/office/officeart/2005/8/layout/vList2"/>
    <dgm:cxn modelId="{CB4C4B92-B1BB-4DA6-85E0-4E287590BB60}" type="presParOf" srcId="{0A65C1B7-94A7-43AE-B1BE-867F4FD1507B}" destId="{CD8589E1-DA16-4AA5-8AE0-E0190B71B20C}" srcOrd="1" destOrd="0" presId="urn:microsoft.com/office/officeart/2005/8/layout/vList2"/>
    <dgm:cxn modelId="{C8971D6B-E45F-45C4-AC1E-E4EBFABB98AB}" type="presParOf" srcId="{0A65C1B7-94A7-43AE-B1BE-867F4FD1507B}" destId="{1C8842D3-3673-42D8-A4FD-C7717B1F2471}" srcOrd="2" destOrd="0" presId="urn:microsoft.com/office/officeart/2005/8/layout/vList2"/>
    <dgm:cxn modelId="{218E29FA-32B1-43F4-AD13-54AECE32CD60}" type="presParOf" srcId="{0A65C1B7-94A7-43AE-B1BE-867F4FD1507B}" destId="{21312CDD-36A6-4012-B602-D2D2DF9239D5}" srcOrd="3" destOrd="0" presId="urn:microsoft.com/office/officeart/2005/8/layout/vList2"/>
    <dgm:cxn modelId="{DFE7CA5E-2F4A-4D79-B06F-DF61133DA8B0}" type="presParOf" srcId="{0A65C1B7-94A7-43AE-B1BE-867F4FD1507B}" destId="{26F7B4F7-A694-4987-9619-8DD262CBED62}" srcOrd="4" destOrd="0" presId="urn:microsoft.com/office/officeart/2005/8/layout/vList2"/>
    <dgm:cxn modelId="{E8AC6746-8AF2-43F6-98A0-677ED05BB2D0}" type="presParOf" srcId="{0A65C1B7-94A7-43AE-B1BE-867F4FD1507B}" destId="{4A6B885A-E5B5-46C4-8A4F-3E2C9E2899CD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57D8F4-42C6-4BF6-B02A-4AC4C0F93FA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FE89F3D-3DBA-4528-B462-21114BB98F3B}">
      <dgm:prSet phldrT="[Text]"/>
      <dgm:spPr>
        <a:solidFill>
          <a:srgbClr val="C2E739"/>
        </a:solidFill>
      </dgm:spPr>
      <dgm:t>
        <a:bodyPr/>
        <a:lstStyle/>
        <a:p>
          <a:r>
            <a:rPr lang="en-US" b="1" dirty="0" smtClean="0"/>
            <a:t>Schedule Expectations</a:t>
          </a:r>
          <a:r>
            <a:rPr lang="en-US" dirty="0" smtClean="0"/>
            <a:t> </a:t>
          </a:r>
          <a:endParaRPr lang="en-US" dirty="0"/>
        </a:p>
      </dgm:t>
    </dgm:pt>
    <dgm:pt modelId="{DE1F85DF-64D4-4F24-A2D1-6546D451A52C}" type="parTrans" cxnId="{8D268779-BE71-464C-815C-052B44DAD580}">
      <dgm:prSet/>
      <dgm:spPr/>
      <dgm:t>
        <a:bodyPr/>
        <a:lstStyle/>
        <a:p>
          <a:endParaRPr lang="en-US"/>
        </a:p>
      </dgm:t>
    </dgm:pt>
    <dgm:pt modelId="{7523117E-E4DE-4814-9A90-01688FBA6972}" type="sibTrans" cxnId="{8D268779-BE71-464C-815C-052B44DAD580}">
      <dgm:prSet/>
      <dgm:spPr/>
      <dgm:t>
        <a:bodyPr/>
        <a:lstStyle/>
        <a:p>
          <a:endParaRPr lang="en-US"/>
        </a:p>
      </dgm:t>
    </dgm:pt>
    <dgm:pt modelId="{FA86A024-A4E7-4BD9-B209-5F4302BC686B}">
      <dgm:prSet phldrT="[Text]"/>
      <dgm:spPr/>
      <dgm:t>
        <a:bodyPr/>
        <a:lstStyle/>
        <a:p>
          <a:r>
            <a:rPr lang="en-US" dirty="0" smtClean="0"/>
            <a:t>Using CFE data, we calculated the average CFE score per question</a:t>
          </a:r>
          <a:endParaRPr lang="en-US" dirty="0"/>
        </a:p>
      </dgm:t>
    </dgm:pt>
    <dgm:pt modelId="{9E9379D3-0CBF-4D88-A2CF-DF2722EB60F3}" type="parTrans" cxnId="{4347D6E5-2545-4EF6-AFBA-A473915970B5}">
      <dgm:prSet/>
      <dgm:spPr/>
      <dgm:t>
        <a:bodyPr/>
        <a:lstStyle/>
        <a:p>
          <a:endParaRPr lang="en-US"/>
        </a:p>
      </dgm:t>
    </dgm:pt>
    <dgm:pt modelId="{985C057C-5552-47C1-AD02-4E153B49859F}" type="sibTrans" cxnId="{4347D6E5-2545-4EF6-AFBA-A473915970B5}">
      <dgm:prSet/>
      <dgm:spPr/>
      <dgm:t>
        <a:bodyPr/>
        <a:lstStyle/>
        <a:p>
          <a:endParaRPr lang="en-US"/>
        </a:p>
      </dgm:t>
    </dgm:pt>
    <dgm:pt modelId="{6C3AB3AA-07DD-444D-AEB7-24379D4439AA}">
      <dgm:prSet/>
      <dgm:spPr/>
      <dgm:t>
        <a:bodyPr/>
        <a:lstStyle/>
        <a:p>
          <a:r>
            <a:rPr lang="en-US" dirty="0" smtClean="0"/>
            <a:t>For each class, we took the difference between the individual and average score per question and multiplied it by 50 utility points</a:t>
          </a:r>
        </a:p>
      </dgm:t>
    </dgm:pt>
    <dgm:pt modelId="{F5324B62-4A78-485B-BC21-588C2B49BA8E}" type="parTrans" cxnId="{F2954404-5F66-45F9-9032-BC0BB18F11BE}">
      <dgm:prSet/>
      <dgm:spPr/>
      <dgm:t>
        <a:bodyPr/>
        <a:lstStyle/>
        <a:p>
          <a:endParaRPr lang="en-US"/>
        </a:p>
      </dgm:t>
    </dgm:pt>
    <dgm:pt modelId="{886758E3-63B4-4FE3-B1F4-6E156E58D2B0}" type="sibTrans" cxnId="{F2954404-5F66-45F9-9032-BC0BB18F11BE}">
      <dgm:prSet/>
      <dgm:spPr/>
      <dgm:t>
        <a:bodyPr/>
        <a:lstStyle/>
        <a:p>
          <a:endParaRPr lang="en-US"/>
        </a:p>
      </dgm:t>
    </dgm:pt>
    <dgm:pt modelId="{0A65C1B7-94A7-43AE-B1BE-867F4FD1507B}" type="pres">
      <dgm:prSet presAssocID="{9457D8F4-42C6-4BF6-B02A-4AC4C0F93F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9EE783-F08F-45A0-AC5F-A72EEB82BFB4}" type="pres">
      <dgm:prSet presAssocID="{CFE89F3D-3DBA-4528-B462-21114BB98F3B}" presName="parentText" presStyleLbl="node1" presStyleIdx="0" presStyleCnt="1" custScaleX="99010" custLinFactNeighborY="-179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8589E1-DA16-4AA5-8AE0-E0190B71B20C}" type="pres">
      <dgm:prSet presAssocID="{CFE89F3D-3DBA-4528-B462-21114BB98F3B}" presName="childText" presStyleLbl="revTx" presStyleIdx="0" presStyleCnt="1" custLinFactNeighborY="133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EE2ED0-82F3-419D-826A-3D5E435E0C0F}" type="presOf" srcId="{CFE89F3D-3DBA-4528-B462-21114BB98F3B}" destId="{129EE783-F08F-45A0-AC5F-A72EEB82BFB4}" srcOrd="0" destOrd="0" presId="urn:microsoft.com/office/officeart/2005/8/layout/vList2"/>
    <dgm:cxn modelId="{ACD6C944-F099-4CA2-96DF-8D80AD99AD05}" type="presOf" srcId="{6C3AB3AA-07DD-444D-AEB7-24379D4439AA}" destId="{CD8589E1-DA16-4AA5-8AE0-E0190B71B20C}" srcOrd="0" destOrd="1" presId="urn:microsoft.com/office/officeart/2005/8/layout/vList2"/>
    <dgm:cxn modelId="{8D268779-BE71-464C-815C-052B44DAD580}" srcId="{9457D8F4-42C6-4BF6-B02A-4AC4C0F93FA3}" destId="{CFE89F3D-3DBA-4528-B462-21114BB98F3B}" srcOrd="0" destOrd="0" parTransId="{DE1F85DF-64D4-4F24-A2D1-6546D451A52C}" sibTransId="{7523117E-E4DE-4814-9A90-01688FBA6972}"/>
    <dgm:cxn modelId="{F5047CA5-D871-4605-AF80-466BD2FB65B3}" type="presOf" srcId="{9457D8F4-42C6-4BF6-B02A-4AC4C0F93FA3}" destId="{0A65C1B7-94A7-43AE-B1BE-867F4FD1507B}" srcOrd="0" destOrd="0" presId="urn:microsoft.com/office/officeart/2005/8/layout/vList2"/>
    <dgm:cxn modelId="{F2954404-5F66-45F9-9032-BC0BB18F11BE}" srcId="{CFE89F3D-3DBA-4528-B462-21114BB98F3B}" destId="{6C3AB3AA-07DD-444D-AEB7-24379D4439AA}" srcOrd="1" destOrd="0" parTransId="{F5324B62-4A78-485B-BC21-588C2B49BA8E}" sibTransId="{886758E3-63B4-4FE3-B1F4-6E156E58D2B0}"/>
    <dgm:cxn modelId="{53201409-8E92-4109-A7E6-7A57DCB14340}" type="presOf" srcId="{FA86A024-A4E7-4BD9-B209-5F4302BC686B}" destId="{CD8589E1-DA16-4AA5-8AE0-E0190B71B20C}" srcOrd="0" destOrd="0" presId="urn:microsoft.com/office/officeart/2005/8/layout/vList2"/>
    <dgm:cxn modelId="{4347D6E5-2545-4EF6-AFBA-A473915970B5}" srcId="{CFE89F3D-3DBA-4528-B462-21114BB98F3B}" destId="{FA86A024-A4E7-4BD9-B209-5F4302BC686B}" srcOrd="0" destOrd="0" parTransId="{9E9379D3-0CBF-4D88-A2CF-DF2722EB60F3}" sibTransId="{985C057C-5552-47C1-AD02-4E153B49859F}"/>
    <dgm:cxn modelId="{3B1A2046-FE68-4A74-97B2-76634D5397A6}" type="presParOf" srcId="{0A65C1B7-94A7-43AE-B1BE-867F4FD1507B}" destId="{129EE783-F08F-45A0-AC5F-A72EEB82BFB4}" srcOrd="0" destOrd="0" presId="urn:microsoft.com/office/officeart/2005/8/layout/vList2"/>
    <dgm:cxn modelId="{980AFA26-C92A-4FCF-AC1C-F021F7FEA4AA}" type="presParOf" srcId="{0A65C1B7-94A7-43AE-B1BE-867F4FD1507B}" destId="{CD8589E1-DA16-4AA5-8AE0-E0190B71B20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7012BC-F954-4020-A05B-E3D7DD56AA76}">
      <dsp:nvSpPr>
        <dsp:cNvPr id="0" name=""/>
        <dsp:cNvSpPr/>
      </dsp:nvSpPr>
      <dsp:spPr>
        <a:xfrm>
          <a:off x="4998" y="113764"/>
          <a:ext cx="2858467" cy="114338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50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contourW="15875" prstMaterial="softmetal">
          <a:bevelT w="2540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latin typeface="Constantia" pitchFamily="18" charset="0"/>
            </a:rPr>
            <a:t>Introduction</a:t>
          </a:r>
          <a:endParaRPr lang="en-US" sz="2000" b="1" kern="1200" dirty="0">
            <a:latin typeface="Constantia" pitchFamily="18" charset="0"/>
          </a:endParaRPr>
        </a:p>
      </dsp:txBody>
      <dsp:txXfrm>
        <a:off x="576691" y="113764"/>
        <a:ext cx="1715081" cy="1143386"/>
      </dsp:txXfrm>
    </dsp:sp>
    <dsp:sp modelId="{D1B9E168-7F62-48A9-BC29-B40D7E85EAD2}">
      <dsp:nvSpPr>
        <dsp:cNvPr id="0" name=""/>
        <dsp:cNvSpPr/>
      </dsp:nvSpPr>
      <dsp:spPr>
        <a:xfrm>
          <a:off x="4998" y="1400075"/>
          <a:ext cx="2286773" cy="3439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Goal / Managerial Problem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User Inputs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Data Inputs</a:t>
          </a:r>
          <a:endParaRPr lang="en-US" sz="2000" kern="1200" dirty="0">
            <a:latin typeface="+mn-lt"/>
          </a:endParaRPr>
        </a:p>
      </dsp:txBody>
      <dsp:txXfrm>
        <a:off x="4998" y="1400075"/>
        <a:ext cx="2286773" cy="3439160"/>
      </dsp:txXfrm>
    </dsp:sp>
    <dsp:sp modelId="{04DD25B5-2D3A-4C79-BC6C-085E52EFAFB7}">
      <dsp:nvSpPr>
        <dsp:cNvPr id="0" name=""/>
        <dsp:cNvSpPr/>
      </dsp:nvSpPr>
      <dsp:spPr>
        <a:xfrm>
          <a:off x="2647466" y="113764"/>
          <a:ext cx="2858467" cy="114338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50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contourW="15875" prstMaterial="softmetal">
          <a:bevelT w="2540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onstantia" pitchFamily="18" charset="0"/>
            </a:rPr>
            <a:t>Methodology</a:t>
          </a:r>
          <a:r>
            <a:rPr lang="en-US" sz="2000" b="1" kern="1200" dirty="0" smtClean="0"/>
            <a:t> </a:t>
          </a:r>
          <a:endParaRPr lang="en-US" sz="2000" b="1" kern="1200" dirty="0"/>
        </a:p>
      </dsp:txBody>
      <dsp:txXfrm>
        <a:off x="3219159" y="113764"/>
        <a:ext cx="1715081" cy="1143386"/>
      </dsp:txXfrm>
    </dsp:sp>
    <dsp:sp modelId="{A7A1E389-72F0-44BF-978E-69A50B8D2AB7}">
      <dsp:nvSpPr>
        <dsp:cNvPr id="0" name=""/>
        <dsp:cNvSpPr/>
      </dsp:nvSpPr>
      <dsp:spPr>
        <a:xfrm>
          <a:off x="2647466" y="1400075"/>
          <a:ext cx="2286773" cy="3439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Visual of Model Structure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User Inputs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Data Set 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Scoring Methodology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Decision Variables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Objective Function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Constraints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How the Model Works</a:t>
          </a:r>
        </a:p>
      </dsp:txBody>
      <dsp:txXfrm>
        <a:off x="2647466" y="1400075"/>
        <a:ext cx="2286773" cy="3439160"/>
      </dsp:txXfrm>
    </dsp:sp>
    <dsp:sp modelId="{68448BD5-A38E-4AE3-B619-F8F6A03B83F0}">
      <dsp:nvSpPr>
        <dsp:cNvPr id="0" name=""/>
        <dsp:cNvSpPr/>
      </dsp:nvSpPr>
      <dsp:spPr>
        <a:xfrm>
          <a:off x="5289933" y="113764"/>
          <a:ext cx="2858467" cy="114338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50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contourW="15875" prstMaterial="softmetal">
          <a:bevelT w="2540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latin typeface="Constantia" pitchFamily="18" charset="0"/>
            </a:rPr>
            <a:t>Results</a:t>
          </a:r>
          <a:endParaRPr lang="en-US" sz="2000" b="1" kern="1200" dirty="0">
            <a:latin typeface="Constantia" pitchFamily="18" charset="0"/>
          </a:endParaRPr>
        </a:p>
      </dsp:txBody>
      <dsp:txXfrm>
        <a:off x="5861626" y="113764"/>
        <a:ext cx="1715081" cy="1143386"/>
      </dsp:txXfrm>
    </dsp:sp>
    <dsp:sp modelId="{011C3398-9FB1-4EAA-A6A7-E57379B7C7AF}">
      <dsp:nvSpPr>
        <dsp:cNvPr id="0" name=""/>
        <dsp:cNvSpPr/>
      </dsp:nvSpPr>
      <dsp:spPr>
        <a:xfrm>
          <a:off x="5289933" y="1400075"/>
          <a:ext cx="2286773" cy="3439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The Optimal Schedule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Other Applications</a:t>
          </a:r>
          <a:endParaRPr lang="en-US" sz="2000" kern="1200" dirty="0">
            <a:latin typeface="+mn-lt"/>
          </a:endParaRPr>
        </a:p>
      </dsp:txBody>
      <dsp:txXfrm>
        <a:off x="5289933" y="1400075"/>
        <a:ext cx="2286773" cy="3439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94C1E-866F-47B8-8310-61D3D0B3576F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Sleeping Habits</a:t>
          </a:r>
          <a:endParaRPr lang="en-US" sz="3700" kern="1200" dirty="0"/>
        </a:p>
      </dsp:txBody>
      <dsp:txXfrm>
        <a:off x="744" y="145603"/>
        <a:ext cx="2902148" cy="1741289"/>
      </dsp:txXfrm>
    </dsp:sp>
    <dsp:sp modelId="{11E34695-D71A-4426-B555-8BFFC5732149}">
      <dsp:nvSpPr>
        <dsp:cNvPr id="0" name=""/>
        <dsp:cNvSpPr/>
      </dsp:nvSpPr>
      <dsp:spPr>
        <a:xfrm>
          <a:off x="3193851" y="152394"/>
          <a:ext cx="2902148" cy="1741289"/>
        </a:xfrm>
        <a:prstGeom prst="rect">
          <a:avLst/>
        </a:prstGeom>
        <a:solidFill>
          <a:schemeClr val="accent2">
            <a:hueOff val="3494510"/>
            <a:satOff val="-663"/>
            <a:lumOff val="-3333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Schedule Expectations </a:t>
          </a:r>
          <a:endParaRPr lang="en-US" sz="3700" kern="1200" dirty="0"/>
        </a:p>
      </dsp:txBody>
      <dsp:txXfrm>
        <a:off x="3193851" y="152394"/>
        <a:ext cx="2902148" cy="1741289"/>
      </dsp:txXfrm>
    </dsp:sp>
    <dsp:sp modelId="{6743EE05-E4F3-46F8-9B3B-965AB3783E5A}">
      <dsp:nvSpPr>
        <dsp:cNvPr id="0" name=""/>
        <dsp:cNvSpPr/>
      </dsp:nvSpPr>
      <dsp:spPr>
        <a:xfrm>
          <a:off x="0" y="2057393"/>
          <a:ext cx="2902148" cy="1741289"/>
        </a:xfrm>
        <a:prstGeom prst="rect">
          <a:avLst/>
        </a:prstGeom>
        <a:solidFill>
          <a:schemeClr val="accent2">
            <a:hueOff val="6989019"/>
            <a:satOff val="-1325"/>
            <a:lumOff val="-6666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Required Days Off</a:t>
          </a:r>
          <a:endParaRPr lang="en-US" sz="3700" kern="1200" dirty="0"/>
        </a:p>
      </dsp:txBody>
      <dsp:txXfrm>
        <a:off x="0" y="2057393"/>
        <a:ext cx="2902148" cy="1741289"/>
      </dsp:txXfrm>
    </dsp:sp>
    <dsp:sp modelId="{8B323A8A-F607-4D1E-A510-DEF26398BEF2}">
      <dsp:nvSpPr>
        <dsp:cNvPr id="0" name=""/>
        <dsp:cNvSpPr/>
      </dsp:nvSpPr>
      <dsp:spPr>
        <a:xfrm>
          <a:off x="3193107" y="2057393"/>
          <a:ext cx="2902148" cy="1741289"/>
        </a:xfrm>
        <a:prstGeom prst="rect">
          <a:avLst/>
        </a:prstGeom>
        <a:solidFill>
          <a:schemeClr val="accent2">
            <a:hueOff val="10483529"/>
            <a:satOff val="-1988"/>
            <a:lumOff val="-999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Intended Specialization</a:t>
          </a:r>
          <a:endParaRPr lang="en-US" sz="3700" kern="1200" dirty="0"/>
        </a:p>
      </dsp:txBody>
      <dsp:txXfrm>
        <a:off x="3193107" y="2057393"/>
        <a:ext cx="2902148" cy="17412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42C7A8-8C9A-4639-B8CA-DB60DB921D8F}">
      <dsp:nvSpPr>
        <dsp:cNvPr id="0" name=""/>
        <dsp:cNvSpPr/>
      </dsp:nvSpPr>
      <dsp:spPr>
        <a:xfrm>
          <a:off x="0" y="0"/>
          <a:ext cx="2524125" cy="15144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Course Number</a:t>
          </a:r>
          <a:endParaRPr lang="en-US" sz="3200" kern="1200" dirty="0"/>
        </a:p>
      </dsp:txBody>
      <dsp:txXfrm>
        <a:off x="0" y="0"/>
        <a:ext cx="2524125" cy="1514475"/>
      </dsp:txXfrm>
    </dsp:sp>
    <dsp:sp modelId="{D3C94C1E-866F-47B8-8310-61D3D0B3576F}">
      <dsp:nvSpPr>
        <dsp:cNvPr id="0" name=""/>
        <dsp:cNvSpPr/>
      </dsp:nvSpPr>
      <dsp:spPr>
        <a:xfrm>
          <a:off x="2743193" y="0"/>
          <a:ext cx="2524125" cy="1514475"/>
        </a:xfrm>
        <a:prstGeom prst="rect">
          <a:avLst/>
        </a:prstGeom>
        <a:solidFill>
          <a:schemeClr val="accent2">
            <a:hueOff val="2096706"/>
            <a:satOff val="-398"/>
            <a:lumOff val="-200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Day of Class</a:t>
          </a:r>
          <a:endParaRPr lang="en-US" sz="3200" kern="1200" dirty="0"/>
        </a:p>
      </dsp:txBody>
      <dsp:txXfrm>
        <a:off x="2743193" y="0"/>
        <a:ext cx="2524125" cy="1514475"/>
      </dsp:txXfrm>
    </dsp:sp>
    <dsp:sp modelId="{6743EE05-E4F3-46F8-9B3B-965AB3783E5A}">
      <dsp:nvSpPr>
        <dsp:cNvPr id="0" name=""/>
        <dsp:cNvSpPr/>
      </dsp:nvSpPr>
      <dsp:spPr>
        <a:xfrm>
          <a:off x="5486387" y="0"/>
          <a:ext cx="2524125" cy="1514475"/>
        </a:xfrm>
        <a:prstGeom prst="rect">
          <a:avLst/>
        </a:prstGeom>
        <a:solidFill>
          <a:schemeClr val="accent2">
            <a:hueOff val="4193411"/>
            <a:satOff val="-795"/>
            <a:lumOff val="-400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Start &amp; End Times</a:t>
          </a:r>
          <a:endParaRPr lang="en-US" sz="3200" kern="1200" dirty="0"/>
        </a:p>
      </dsp:txBody>
      <dsp:txXfrm>
        <a:off x="5486387" y="0"/>
        <a:ext cx="2524125" cy="1514475"/>
      </dsp:txXfrm>
    </dsp:sp>
    <dsp:sp modelId="{9E1BE2B9-59AD-46E8-B061-78EC60265AE5}">
      <dsp:nvSpPr>
        <dsp:cNvPr id="0" name=""/>
        <dsp:cNvSpPr/>
      </dsp:nvSpPr>
      <dsp:spPr>
        <a:xfrm>
          <a:off x="0" y="1676406"/>
          <a:ext cx="2524125" cy="1514475"/>
        </a:xfrm>
        <a:prstGeom prst="rect">
          <a:avLst/>
        </a:prstGeom>
        <a:solidFill>
          <a:schemeClr val="accent2">
            <a:hueOff val="6290117"/>
            <a:satOff val="-1193"/>
            <a:lumOff val="-599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Professor</a:t>
          </a:r>
          <a:endParaRPr lang="en-US" sz="3200" kern="1200" dirty="0"/>
        </a:p>
      </dsp:txBody>
      <dsp:txXfrm>
        <a:off x="0" y="1676406"/>
        <a:ext cx="2524125" cy="1514475"/>
      </dsp:txXfrm>
    </dsp:sp>
    <dsp:sp modelId="{03C98D01-CDF1-4D42-821D-893E12A9DE20}">
      <dsp:nvSpPr>
        <dsp:cNvPr id="0" name=""/>
        <dsp:cNvSpPr/>
      </dsp:nvSpPr>
      <dsp:spPr>
        <a:xfrm>
          <a:off x="2743193" y="1676406"/>
          <a:ext cx="2524125" cy="1514475"/>
        </a:xfrm>
        <a:prstGeom prst="rect">
          <a:avLst/>
        </a:prstGeom>
        <a:solidFill>
          <a:schemeClr val="accent2">
            <a:hueOff val="8386823"/>
            <a:satOff val="-1590"/>
            <a:lumOff val="-799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CFE Results</a:t>
          </a:r>
          <a:endParaRPr lang="en-US" sz="3200" kern="1200" dirty="0"/>
        </a:p>
      </dsp:txBody>
      <dsp:txXfrm>
        <a:off x="2743193" y="1676406"/>
        <a:ext cx="2524125" cy="1514475"/>
      </dsp:txXfrm>
    </dsp:sp>
    <dsp:sp modelId="{8B323A8A-F607-4D1E-A510-DEF26398BEF2}">
      <dsp:nvSpPr>
        <dsp:cNvPr id="0" name=""/>
        <dsp:cNvSpPr/>
      </dsp:nvSpPr>
      <dsp:spPr>
        <a:xfrm>
          <a:off x="5476871" y="1685932"/>
          <a:ext cx="2524125" cy="1514475"/>
        </a:xfrm>
        <a:prstGeom prst="rect">
          <a:avLst/>
        </a:prstGeom>
        <a:solidFill>
          <a:schemeClr val="accent2">
            <a:hueOff val="10483529"/>
            <a:satOff val="-1988"/>
            <a:lumOff val="-999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Specialization</a:t>
          </a:r>
          <a:endParaRPr lang="en-US" sz="3200" kern="1200" dirty="0"/>
        </a:p>
      </dsp:txBody>
      <dsp:txXfrm>
        <a:off x="5476871" y="1685932"/>
        <a:ext cx="2524125" cy="15144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9EE783-F08F-45A0-AC5F-A72EEB82BFB4}">
      <dsp:nvSpPr>
        <dsp:cNvPr id="0" name=""/>
        <dsp:cNvSpPr/>
      </dsp:nvSpPr>
      <dsp:spPr>
        <a:xfrm>
          <a:off x="0" y="20117"/>
          <a:ext cx="7543800" cy="6236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Sleeping Habits</a:t>
          </a:r>
          <a:endParaRPr lang="en-US" sz="2600" kern="1200" dirty="0"/>
        </a:p>
      </dsp:txBody>
      <dsp:txXfrm>
        <a:off x="30442" y="50559"/>
        <a:ext cx="7482916" cy="562726"/>
      </dsp:txXfrm>
    </dsp:sp>
    <dsp:sp modelId="{CD8589E1-DA16-4AA5-8AE0-E0190B71B20C}">
      <dsp:nvSpPr>
        <dsp:cNvPr id="0" name=""/>
        <dsp:cNvSpPr/>
      </dsp:nvSpPr>
      <dsp:spPr>
        <a:xfrm>
          <a:off x="0" y="728513"/>
          <a:ext cx="7543800" cy="1049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516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For Early Risers, classes starting at 9am receive 10 utility points 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For Night Owls, classes starting at 6pm receive 10 utility points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000" kern="1200" dirty="0" smtClean="0"/>
        </a:p>
      </dsp:txBody>
      <dsp:txXfrm>
        <a:off x="0" y="728513"/>
        <a:ext cx="7543800" cy="1049490"/>
      </dsp:txXfrm>
    </dsp:sp>
    <dsp:sp modelId="{1C8842D3-3673-42D8-A4FD-C7717B1F2471}">
      <dsp:nvSpPr>
        <dsp:cNvPr id="0" name=""/>
        <dsp:cNvSpPr/>
      </dsp:nvSpPr>
      <dsp:spPr>
        <a:xfrm>
          <a:off x="0" y="1693217"/>
          <a:ext cx="7543800" cy="623610"/>
        </a:xfrm>
        <a:prstGeom prst="roundRect">
          <a:avLst/>
        </a:prstGeom>
        <a:solidFill>
          <a:schemeClr val="accent2">
            <a:hueOff val="5241764"/>
            <a:satOff val="-994"/>
            <a:lumOff val="-500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ym typeface="Wingdings" pitchFamily="2" charset="2"/>
            </a:rPr>
            <a:t>Required Days Off</a:t>
          </a:r>
          <a:endParaRPr lang="en-US" sz="2600" kern="1200" dirty="0"/>
        </a:p>
      </dsp:txBody>
      <dsp:txXfrm>
        <a:off x="30442" y="1723659"/>
        <a:ext cx="7482916" cy="562726"/>
      </dsp:txXfrm>
    </dsp:sp>
    <dsp:sp modelId="{21312CDD-36A6-4012-B602-D2D2DF9239D5}">
      <dsp:nvSpPr>
        <dsp:cNvPr id="0" name=""/>
        <dsp:cNvSpPr/>
      </dsp:nvSpPr>
      <dsp:spPr>
        <a:xfrm>
          <a:off x="0" y="2401663"/>
          <a:ext cx="7543800" cy="699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516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>
              <a:sym typeface="Wingdings" pitchFamily="2" charset="2"/>
            </a:rPr>
            <a:t>Classes on required days off receive -1,000 utility points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000" kern="1200" dirty="0"/>
        </a:p>
      </dsp:txBody>
      <dsp:txXfrm>
        <a:off x="0" y="2401663"/>
        <a:ext cx="7543800" cy="699660"/>
      </dsp:txXfrm>
    </dsp:sp>
    <dsp:sp modelId="{26F7B4F7-A694-4987-9619-8DD262CBED62}">
      <dsp:nvSpPr>
        <dsp:cNvPr id="0" name=""/>
        <dsp:cNvSpPr/>
      </dsp:nvSpPr>
      <dsp:spPr>
        <a:xfrm>
          <a:off x="0" y="2897656"/>
          <a:ext cx="7543800" cy="623610"/>
        </a:xfrm>
        <a:prstGeom prst="roundRect">
          <a:avLst/>
        </a:prstGeom>
        <a:solidFill>
          <a:schemeClr val="accent2">
            <a:hueOff val="10483529"/>
            <a:satOff val="-1988"/>
            <a:lumOff val="-999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Intended Specialization</a:t>
          </a:r>
          <a:endParaRPr lang="en-US" sz="2600" kern="1200" dirty="0"/>
        </a:p>
      </dsp:txBody>
      <dsp:txXfrm>
        <a:off x="30442" y="2928098"/>
        <a:ext cx="7482916" cy="562726"/>
      </dsp:txXfrm>
    </dsp:sp>
    <dsp:sp modelId="{4A6B885A-E5B5-46C4-8A4F-3E2C9E2899CD}">
      <dsp:nvSpPr>
        <dsp:cNvPr id="0" name=""/>
        <dsp:cNvSpPr/>
      </dsp:nvSpPr>
      <dsp:spPr>
        <a:xfrm>
          <a:off x="0" y="3640097"/>
          <a:ext cx="7543800" cy="632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516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Classes that count toward intended specializations receive 50 utility points</a:t>
          </a:r>
          <a:endParaRPr lang="en-US" sz="2000" kern="1200" dirty="0"/>
        </a:p>
      </dsp:txBody>
      <dsp:txXfrm>
        <a:off x="0" y="3640097"/>
        <a:ext cx="7543800" cy="6323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9EE783-F08F-45A0-AC5F-A72EEB82BFB4}">
      <dsp:nvSpPr>
        <dsp:cNvPr id="0" name=""/>
        <dsp:cNvSpPr/>
      </dsp:nvSpPr>
      <dsp:spPr>
        <a:xfrm>
          <a:off x="37341" y="0"/>
          <a:ext cx="7469116" cy="719549"/>
        </a:xfrm>
        <a:prstGeom prst="roundRect">
          <a:avLst/>
        </a:prstGeom>
        <a:solidFill>
          <a:srgbClr val="C2E739"/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/>
            <a:t>Schedule Expectations</a:t>
          </a:r>
          <a:r>
            <a:rPr lang="en-US" sz="3000" kern="1200" dirty="0" smtClean="0"/>
            <a:t> </a:t>
          </a:r>
          <a:endParaRPr lang="en-US" sz="3000" kern="1200" dirty="0"/>
        </a:p>
      </dsp:txBody>
      <dsp:txXfrm>
        <a:off x="72466" y="35125"/>
        <a:ext cx="7398866" cy="649299"/>
      </dsp:txXfrm>
    </dsp:sp>
    <dsp:sp modelId="{CD8589E1-DA16-4AA5-8AE0-E0190B71B20C}">
      <dsp:nvSpPr>
        <dsp:cNvPr id="0" name=""/>
        <dsp:cNvSpPr/>
      </dsp:nvSpPr>
      <dsp:spPr>
        <a:xfrm>
          <a:off x="0" y="770149"/>
          <a:ext cx="7543800" cy="17698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516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Using CFE data, we calculated the average CFE score per question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For each class, we took the difference between the individual and average score per question and multiplied it by 50 utility points</a:t>
          </a:r>
        </a:p>
      </dsp:txBody>
      <dsp:txXfrm>
        <a:off x="0" y="770149"/>
        <a:ext cx="7543800" cy="1769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24D38-AB41-462C-B09F-A5AD47D11815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EB768-E1D7-4F5A-A08A-CCABFC5C2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59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2F1FC8-C48C-4760-8181-C77B8CB0F0D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0D3F4-02CE-45A7-A46B-00AF9E3F3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553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7CAC18-0C0A-4379-8C9F-C5EA3EA8DC79}" type="slidenum">
              <a:rPr lang="de-DE" smtClean="0"/>
              <a:pPr/>
              <a:t>7</a:t>
            </a:fld>
            <a:endParaRPr lang="de-DE" smtClean="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72" y="4342141"/>
            <a:ext cx="5030456" cy="411700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0D3F4-02CE-45A7-A46B-00AF9E3F3B5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82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6DB94123-CA56-476C-9473-6D1488B2A91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CD73374-E194-453F-AE7A-431AC3D8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685800"/>
            <a:ext cx="7772400" cy="914400"/>
          </a:xfrm>
          <a:prstGeom prst="rect">
            <a:avLst/>
          </a:prstGeom>
        </p:spPr>
        <p:txBody>
          <a:bodyPr vert="horz" lIns="0" tIns="4572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b="1" dirty="0" smtClean="0">
                <a:solidFill>
                  <a:schemeClr val="tx1"/>
                </a:solidFill>
              </a:rPr>
              <a:t>The Senioritis Enabler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0" y="1676400"/>
            <a:ext cx="7772400" cy="4144963"/>
          </a:xfrm>
          <a:prstGeom prst="rect">
            <a:avLst/>
          </a:prstGeom>
        </p:spPr>
        <p:txBody>
          <a:bodyPr vert="horz" lIns="0" tIns="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2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smtClean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  <a:p>
            <a:pPr algn="ctr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Nora Ammar</a:t>
            </a:r>
          </a:p>
          <a:p>
            <a:pPr algn="ctr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Angel Davis</a:t>
            </a:r>
          </a:p>
          <a:p>
            <a:pPr algn="ctr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Kellie Kanda</a:t>
            </a:r>
          </a:p>
          <a:p>
            <a:pPr algn="ctr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Jonathan Kiman</a:t>
            </a:r>
          </a:p>
          <a:p>
            <a:pPr algn="ctr"/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  <a:p>
            <a:pPr algn="ctr"/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  <a:p>
            <a:pPr algn="ctr"/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393" y="4953000"/>
            <a:ext cx="4185294" cy="122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Scoring Methodology</a:t>
            </a:r>
            <a:endParaRPr lang="en-US" b="1" dirty="0"/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739702285"/>
              </p:ext>
            </p:extLst>
          </p:nvPr>
        </p:nvGraphicFramePr>
        <p:xfrm>
          <a:off x="762000" y="1879600"/>
          <a:ext cx="7543800" cy="429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988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Scoring Methodology</a:t>
            </a:r>
            <a:endParaRPr lang="en-US" b="1" dirty="0"/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363029879"/>
              </p:ext>
            </p:extLst>
          </p:nvPr>
        </p:nvGraphicFramePr>
        <p:xfrm>
          <a:off x="762000" y="1905000"/>
          <a:ext cx="7543800" cy="25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752665"/>
              </p:ext>
            </p:extLst>
          </p:nvPr>
        </p:nvGraphicFramePr>
        <p:xfrm>
          <a:off x="1066800" y="4495800"/>
          <a:ext cx="7010400" cy="196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8424"/>
                <a:gridCol w="453197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Preference</a:t>
                      </a:r>
                      <a:endParaRPr lang="en-US" sz="2400" dirty="0"/>
                    </a:p>
                  </a:txBody>
                  <a:tcPr>
                    <a:solidFill>
                      <a:srgbClr val="C2E73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Corresponding</a:t>
                      </a:r>
                      <a:r>
                        <a:rPr lang="en-US" sz="2400" baseline="0" dirty="0" smtClean="0"/>
                        <a:t> CFE Question</a:t>
                      </a:r>
                      <a:endParaRPr lang="en-US" sz="2400" dirty="0"/>
                    </a:p>
                  </a:txBody>
                  <a:tcPr>
                    <a:solidFill>
                      <a:srgbClr val="C2E739"/>
                    </a:solidFill>
                  </a:tcPr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Easy Breezy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ym typeface="Wingdings" pitchFamily="2" charset="2"/>
                        </a:rPr>
                        <a:t>Course Challenging &amp;</a:t>
                      </a:r>
                      <a:r>
                        <a:rPr lang="en-US" sz="1700" baseline="0" dirty="0" smtClean="0">
                          <a:sym typeface="Wingdings" pitchFamily="2" charset="2"/>
                        </a:rPr>
                        <a:t> </a:t>
                      </a:r>
                      <a:r>
                        <a:rPr lang="en-US" sz="1700" dirty="0" smtClean="0">
                          <a:sym typeface="Wingdings" pitchFamily="2" charset="2"/>
                        </a:rPr>
                        <a:t>Demanding of Time</a:t>
                      </a:r>
                      <a:endParaRPr lang="en-US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Best Professors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ym typeface="Wingdings" pitchFamily="2" charset="2"/>
                        </a:rPr>
                        <a:t>Overall Instructor Score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Intrinsic Motivation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ym typeface="Wingdings" pitchFamily="2" charset="2"/>
                        </a:rPr>
                        <a:t>Instructor Motivated Me to Learn</a:t>
                      </a:r>
                      <a:endParaRPr lang="en-US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Overall Package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Overall Class Score</a:t>
                      </a:r>
                      <a:endParaRPr lang="en-US" sz="17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183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 Function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609600"/>
          </a:xfrm>
        </p:spPr>
        <p:txBody>
          <a:bodyPr/>
          <a:lstStyle/>
          <a:p>
            <a:r>
              <a:rPr lang="en-US" dirty="0" smtClean="0"/>
              <a:t>Maximize Total Utility Points =  Sum of the Utility Points for Chosen Classes</a:t>
            </a:r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4384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Decision Variables</a:t>
            </a:r>
            <a:endParaRPr lang="en-US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3276600"/>
            <a:ext cx="8229600" cy="8382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Which classes should we choose out of the 148 classes offered during the Spring 2012 semester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41148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Constraints</a:t>
            </a:r>
            <a:endParaRPr lang="en-US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4953000"/>
            <a:ext cx="8229600" cy="106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class schedule should amount to 15 credits</a:t>
            </a:r>
          </a:p>
          <a:p>
            <a:r>
              <a:rPr lang="en-US" dirty="0" smtClean="0"/>
              <a:t>Classes cannot overlap in time</a:t>
            </a:r>
          </a:p>
        </p:txBody>
      </p:sp>
    </p:spTree>
    <p:extLst>
      <p:ext uri="{BB962C8B-B14F-4D97-AF65-F5344CB8AC3E}">
        <p14:creationId xmlns:p14="http://schemas.microsoft.com/office/powerpoint/2010/main" val="236177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the Model Works…</a:t>
            </a:r>
            <a:endParaRPr lang="en-US" b="1" dirty="0"/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144963"/>
          </a:xfrm>
        </p:spPr>
        <p:txBody>
          <a:bodyPr/>
          <a:lstStyle/>
          <a:p>
            <a:r>
              <a:rPr lang="en-US" dirty="0" smtClean="0"/>
              <a:t>Scary “if” statements used to “score” each class based on user inputs / preferences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26042" r="54905" b="22917"/>
          <a:stretch>
            <a:fillRect/>
          </a:stretch>
        </p:blipFill>
        <p:spPr bwMode="auto">
          <a:xfrm>
            <a:off x="1295400" y="2564245"/>
            <a:ext cx="6248400" cy="3976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332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the Model Works…</a:t>
            </a:r>
            <a:endParaRPr lang="en-US" b="1" dirty="0"/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144963"/>
          </a:xfrm>
        </p:spPr>
        <p:txBody>
          <a:bodyPr/>
          <a:lstStyle/>
          <a:p>
            <a:r>
              <a:rPr lang="en-US" dirty="0" smtClean="0"/>
              <a:t>Each schedule time-slot is assigned an identifier from 1 to 20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[Monday &amp; Wednesday] and [Tuesday &amp; Thursday] are grouped in sequence to help facilitate course assignment to a specific time slot</a:t>
            </a:r>
          </a:p>
          <a:p>
            <a:r>
              <a:rPr lang="en-US" dirty="0" smtClean="0"/>
              <a:t>As the Evolutionary model runs, it can use a binary selector to choose a class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8380" y="2362200"/>
            <a:ext cx="401382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0554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the Model Works…</a:t>
            </a:r>
            <a:endParaRPr lang="en-US" b="1" dirty="0"/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144963"/>
          </a:xfrm>
        </p:spPr>
        <p:txBody>
          <a:bodyPr/>
          <a:lstStyle/>
          <a:p>
            <a:r>
              <a:rPr lang="en-US" dirty="0" smtClean="0"/>
              <a:t>If a course is selected, a series of “if” statements and VLOOKUPs are used to determine the appropriate time-slot assignments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 t="26042" r="32430" b="32292"/>
          <a:stretch>
            <a:fillRect/>
          </a:stretch>
        </p:blipFill>
        <p:spPr bwMode="auto">
          <a:xfrm>
            <a:off x="161925" y="2679700"/>
            <a:ext cx="87915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786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Mechanics of the Constraints</a:t>
            </a:r>
            <a:endParaRPr lang="en-US" b="1" dirty="0"/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332037"/>
            <a:ext cx="3733800" cy="4144963"/>
          </a:xfrm>
        </p:spPr>
        <p:txBody>
          <a:bodyPr/>
          <a:lstStyle/>
          <a:p>
            <a:r>
              <a:rPr lang="en-US" dirty="0" smtClean="0"/>
              <a:t>The “Count” column tabulates the number of times a time-slot has been filled</a:t>
            </a:r>
          </a:p>
          <a:p>
            <a:r>
              <a:rPr lang="en-US" dirty="0" smtClean="0"/>
              <a:t>This is constrained to zero or one – we don’t want to select two courses for the same time!</a:t>
            </a:r>
          </a:p>
          <a:p>
            <a:r>
              <a:rPr lang="en-US" dirty="0" smtClean="0"/>
              <a:t>We then use the “count” to determine the credits associated with each course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 t="26042" r="64861" b="8333"/>
          <a:stretch>
            <a:fillRect/>
          </a:stretch>
        </p:blipFill>
        <p:spPr bwMode="auto">
          <a:xfrm>
            <a:off x="4343400" y="1752600"/>
            <a:ext cx="457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228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914400"/>
          </a:xfrm>
        </p:spPr>
        <p:txBody>
          <a:bodyPr/>
          <a:lstStyle/>
          <a:p>
            <a:r>
              <a:rPr lang="en-US" b="1" dirty="0" smtClean="0"/>
              <a:t>Model Structure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32766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Using Evolutionary Solver:</a:t>
            </a:r>
          </a:p>
          <a:p>
            <a:r>
              <a:rPr lang="en-US" dirty="0" smtClean="0"/>
              <a:t>Maximize Total Utility</a:t>
            </a:r>
          </a:p>
          <a:p>
            <a:r>
              <a:rPr lang="en-US" dirty="0" smtClean="0"/>
              <a:t>By changing the Binary Selector</a:t>
            </a:r>
          </a:p>
          <a:p>
            <a:r>
              <a:rPr lang="en-US" dirty="0" smtClean="0"/>
              <a:t>Subject to the Constraints:</a:t>
            </a:r>
          </a:p>
          <a:p>
            <a:pPr lvl="1"/>
            <a:r>
              <a:rPr lang="en-US" sz="1700" dirty="0" smtClean="0"/>
              <a:t>The Binary Selector must be a binary number</a:t>
            </a:r>
          </a:p>
          <a:p>
            <a:pPr lvl="1"/>
            <a:r>
              <a:rPr lang="en-US" sz="1700" dirty="0" smtClean="0"/>
              <a:t>The Time Slot Counts must be greater than or equal to 0 and less than or equal to 1</a:t>
            </a:r>
          </a:p>
          <a:p>
            <a:pPr lvl="1"/>
            <a:r>
              <a:rPr lang="en-US" sz="1700" dirty="0" smtClean="0"/>
              <a:t>The sum of the Selected Class Credits must equal 15</a:t>
            </a:r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19200"/>
            <a:ext cx="4837044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965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Model Output</a:t>
            </a:r>
            <a:endParaRPr lang="en-US" b="1" dirty="0"/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 &gt; Results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406" y="2743200"/>
            <a:ext cx="7315200" cy="176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1828800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a Night Owl who prefers an Easy Breezy schedule with no Required Days Off and Specializations of Strategy and Quant Finance, the model returns the following:</a:t>
            </a:r>
            <a:endParaRPr lang="en-US" sz="20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724400"/>
            <a:ext cx="7317002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372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Other Applications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6736"/>
            <a:ext cx="4038600" cy="4144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Trying to take as many </a:t>
            </a:r>
            <a:r>
              <a:rPr lang="en-US" sz="1800" dirty="0" err="1" smtClean="0"/>
              <a:t>Juran</a:t>
            </a:r>
            <a:r>
              <a:rPr lang="en-US" sz="1800" dirty="0" smtClean="0"/>
              <a:t> classes as possible</a:t>
            </a:r>
          </a:p>
          <a:p>
            <a:r>
              <a:rPr lang="en-US" sz="1800" dirty="0" smtClean="0"/>
              <a:t>Problem of Choice…help maximize personal utility from purchases such as</a:t>
            </a:r>
          </a:p>
          <a:p>
            <a:pPr lvl="1"/>
            <a:r>
              <a:rPr lang="en-US" sz="1800" dirty="0" smtClean="0"/>
              <a:t>Where do I want to go on vacation for Spring Break?</a:t>
            </a:r>
          </a:p>
          <a:p>
            <a:pPr lvl="1"/>
            <a:r>
              <a:rPr lang="en-US" sz="1800" dirty="0" smtClean="0"/>
              <a:t>Which business school should I attend?</a:t>
            </a:r>
          </a:p>
          <a:p>
            <a:pPr lvl="1"/>
            <a:r>
              <a:rPr lang="en-US" sz="1800" dirty="0" smtClean="0"/>
              <a:t>What beer do I want to purchase?</a:t>
            </a:r>
          </a:p>
          <a:p>
            <a:pPr lvl="1"/>
            <a:r>
              <a:rPr lang="en-US" sz="1800" dirty="0" smtClean="0"/>
              <a:t>What type of lettuce to buy?</a:t>
            </a:r>
          </a:p>
          <a:p>
            <a:pPr>
              <a:buNone/>
            </a:pPr>
            <a:endParaRPr lang="en-US" dirty="0" smtClean="0"/>
          </a:p>
          <a:p>
            <a:endParaRPr lang="en-US" sz="1800" dirty="0" smtClean="0"/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 &gt; Results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0" y="2436495"/>
            <a:ext cx="4038599" cy="64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16067" t="31743" r="47657" b="28125"/>
          <a:stretch>
            <a:fillRect/>
          </a:stretch>
        </p:blipFill>
        <p:spPr bwMode="auto">
          <a:xfrm>
            <a:off x="4724400" y="3048000"/>
            <a:ext cx="4114800" cy="255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724400" y="2438400"/>
            <a:ext cx="4114800" cy="32004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2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 vert="horz" lIns="0" tIns="45720" rIns="0" bIns="45720" rtlCol="0" anchor="ctr">
            <a:normAutofit/>
          </a:bodyPr>
          <a:lstStyle/>
          <a:p>
            <a:pPr algn="ctr"/>
            <a:r>
              <a:rPr lang="en-US" b="1" dirty="0"/>
              <a:t>AGENDA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0826256"/>
              </p:ext>
            </p:extLst>
          </p:nvPr>
        </p:nvGraphicFramePr>
        <p:xfrm>
          <a:off x="457200" y="1524000"/>
          <a:ext cx="8153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2667000"/>
          </a:xfrm>
        </p:spPr>
        <p:txBody>
          <a:bodyPr/>
          <a:lstStyle/>
          <a:p>
            <a:r>
              <a:rPr lang="en-US" dirty="0" smtClean="0"/>
              <a:t>Thank You </a:t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Good luck with the last semester!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928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4114800" cy="49831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dirty="0" smtClean="0"/>
              <a:t>Our Goal: </a:t>
            </a:r>
          </a:p>
          <a:p>
            <a:pPr marL="0" indent="0">
              <a:buNone/>
            </a:pPr>
            <a:r>
              <a:rPr lang="en-US" sz="3200" dirty="0" smtClean="0"/>
              <a:t>To identify the optimal Spring 2012 class schedule for any MBA2 given his/her preferences and scheduling constraints</a:t>
            </a:r>
            <a:endParaRPr lang="en-US" sz="1600" dirty="0" smtClean="0"/>
          </a:p>
          <a:p>
            <a:pPr marL="0" indent="0">
              <a:buNone/>
            </a:pPr>
            <a:r>
              <a:rPr lang="en-US" sz="3200" b="1" dirty="0" smtClean="0"/>
              <a:t>Managerial Problem: </a:t>
            </a:r>
          </a:p>
          <a:p>
            <a:pPr marL="0" indent="0">
              <a:buNone/>
            </a:pPr>
            <a:r>
              <a:rPr lang="en-US" sz="3200" dirty="0" smtClean="0"/>
              <a:t>Create a utility maximizing class schedule consisting of 15 credits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8" t="11563" r="21602" b="6074"/>
          <a:stretch/>
        </p:blipFill>
        <p:spPr bwMode="auto">
          <a:xfrm>
            <a:off x="4733121" y="1447800"/>
            <a:ext cx="4258479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Users\Angel\AppData\Local\Microsoft\Windows\Temporary Internet Files\Content.IE5\35NSR1IE\MP900401828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7" r="28038" b="53662"/>
          <a:stretch/>
        </p:blipFill>
        <p:spPr bwMode="auto">
          <a:xfrm>
            <a:off x="6320629" y="2693493"/>
            <a:ext cx="1083461" cy="124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57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205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The Real Problem: </a:t>
            </a:r>
          </a:p>
          <a:p>
            <a:pPr marL="0" indent="0">
              <a:buNone/>
            </a:pPr>
            <a:r>
              <a:rPr lang="en-US" sz="3200" i="1" dirty="0" smtClean="0"/>
              <a:t>How long does it take you to find your courses across a dozen different systems and websites?</a:t>
            </a:r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1127" t="33333" r="26794" b="6250"/>
          <a:stretch>
            <a:fillRect/>
          </a:stretch>
        </p:blipFill>
        <p:spPr bwMode="auto">
          <a:xfrm>
            <a:off x="381000" y="2971800"/>
            <a:ext cx="3657600" cy="200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4861" t="37500" r="25988" b="19792"/>
          <a:stretch>
            <a:fillRect/>
          </a:stretch>
        </p:blipFill>
        <p:spPr bwMode="auto">
          <a:xfrm>
            <a:off x="1371600" y="4572000"/>
            <a:ext cx="4267200" cy="173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9370" t="36458" r="18595" b="14583"/>
          <a:stretch>
            <a:fillRect/>
          </a:stretch>
        </p:blipFill>
        <p:spPr bwMode="auto">
          <a:xfrm>
            <a:off x="3886200" y="3657600"/>
            <a:ext cx="4876800" cy="1863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8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User Inputs:</a:t>
            </a:r>
            <a:r>
              <a:rPr lang="en-US" sz="3200" dirty="0" smtClean="0"/>
              <a:t> What matters to MBA2s</a:t>
            </a:r>
            <a:endParaRPr lang="en-US" sz="3200" dirty="0"/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20200916"/>
              </p:ext>
            </p:extLst>
          </p:nvPr>
        </p:nvGraphicFramePr>
        <p:xfrm>
          <a:off x="1524000" y="1905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247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Data Inputs:</a:t>
            </a:r>
            <a:endParaRPr lang="en-US" sz="3200" dirty="0"/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7249503"/>
              </p:ext>
            </p:extLst>
          </p:nvPr>
        </p:nvGraphicFramePr>
        <p:xfrm>
          <a:off x="533400" y="1752600"/>
          <a:ext cx="8077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5257800"/>
            <a:ext cx="84963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02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Model Structure</a:t>
            </a:r>
            <a:endParaRPr lang="en-US" b="1" dirty="0"/>
          </a:p>
        </p:txBody>
      </p:sp>
      <p:sp>
        <p:nvSpPr>
          <p:cNvPr id="28" name="Chevron 27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Pentagon 21"/>
          <p:cNvSpPr/>
          <p:nvPr/>
        </p:nvSpPr>
        <p:spPr>
          <a:xfrm>
            <a:off x="457200" y="2057400"/>
            <a:ext cx="1752600" cy="2057400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Student Inputs / Preferences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200400" y="2019300"/>
            <a:ext cx="2286000" cy="21336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Handy, Dandy Evolutionary Optimization </a:t>
            </a:r>
            <a:br>
              <a:rPr lang="en-US" dirty="0" smtClean="0"/>
            </a:b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29" name="12-Point Star 28"/>
          <p:cNvSpPr/>
          <p:nvPr/>
        </p:nvSpPr>
        <p:spPr>
          <a:xfrm>
            <a:off x="6477000" y="1905000"/>
            <a:ext cx="2362200" cy="2362200"/>
          </a:xfrm>
          <a:prstGeom prst="star1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Ideal Student Schedule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22" idx="3"/>
            <a:endCxn id="23" idx="1"/>
          </p:cNvCxnSpPr>
          <p:nvPr/>
        </p:nvCxnSpPr>
        <p:spPr>
          <a:xfrm>
            <a:off x="2209800" y="3086100"/>
            <a:ext cx="990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3" idx="3"/>
            <a:endCxn id="29" idx="7"/>
          </p:cNvCxnSpPr>
          <p:nvPr/>
        </p:nvCxnSpPr>
        <p:spPr>
          <a:xfrm>
            <a:off x="5486400" y="3086100"/>
            <a:ext cx="990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n 37"/>
          <p:cNvSpPr/>
          <p:nvPr/>
        </p:nvSpPr>
        <p:spPr>
          <a:xfrm>
            <a:off x="2563504" y="4953000"/>
            <a:ext cx="3581400" cy="1524000"/>
          </a:xfrm>
          <a:prstGeom prst="ca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NYU Stern Efficiently, Supremely Operated &amp; Integrated Data Systems</a:t>
            </a:r>
            <a:endParaRPr lang="en-US" dirty="0"/>
          </a:p>
        </p:txBody>
      </p:sp>
      <p:cxnSp>
        <p:nvCxnSpPr>
          <p:cNvPr id="44" name="Straight Arrow Connector 43"/>
          <p:cNvCxnSpPr>
            <a:endCxn id="23" idx="2"/>
          </p:cNvCxnSpPr>
          <p:nvPr/>
        </p:nvCxnSpPr>
        <p:spPr>
          <a:xfrm flipV="1">
            <a:off x="4343400" y="4152900"/>
            <a:ext cx="0" cy="8001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4724400" y="4152900"/>
            <a:ext cx="838200" cy="8763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124200" y="4152900"/>
            <a:ext cx="876300" cy="8763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3810000" y="4152900"/>
            <a:ext cx="381000" cy="8001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4495800" y="4152900"/>
            <a:ext cx="457200" cy="8001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919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229600" cy="914400"/>
          </a:xfrm>
        </p:spPr>
        <p:txBody>
          <a:bodyPr/>
          <a:lstStyle/>
          <a:p>
            <a:r>
              <a:rPr lang="en-US" b="1" dirty="0" smtClean="0"/>
              <a:t>User Inputs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03437"/>
            <a:ext cx="3048000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The user selects personal preferences </a:t>
            </a:r>
          </a:p>
          <a:p>
            <a:r>
              <a:rPr lang="en-US" dirty="0" smtClean="0"/>
              <a:t>The model assigns “utility points” for each class that satisfies the user’s preferences</a:t>
            </a:r>
          </a:p>
          <a:p>
            <a:r>
              <a:rPr lang="en-US" dirty="0" smtClean="0"/>
              <a:t>The model then ranks classes by total utility </a:t>
            </a:r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789369"/>
            <a:ext cx="5181600" cy="599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620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/>
          <a:lstStyle/>
          <a:p>
            <a:r>
              <a:rPr lang="en-US" b="1" dirty="0" smtClean="0"/>
              <a:t>Data Set</a:t>
            </a:r>
            <a:endParaRPr lang="en-US" b="1" dirty="0"/>
          </a:p>
        </p:txBody>
      </p:sp>
      <p:sp>
        <p:nvSpPr>
          <p:cNvPr id="4" name="Chevron 3"/>
          <p:cNvSpPr/>
          <p:nvPr/>
        </p:nvSpPr>
        <p:spPr>
          <a:xfrm>
            <a:off x="0" y="457200"/>
            <a:ext cx="9144000" cy="304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Introduction &gt; Methodology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7200" y="1905000"/>
            <a:ext cx="8157865" cy="1334428"/>
            <a:chOff x="528935" y="2006600"/>
            <a:chExt cx="8157865" cy="1334428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1288" y="2006601"/>
              <a:ext cx="7525512" cy="1334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28935" y="2006600"/>
              <a:ext cx="461665" cy="1334427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b="1" dirty="0" smtClean="0"/>
                <a:t>Courses</a:t>
              </a:r>
              <a:endParaRPr lang="en-US" b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7200" y="3505200"/>
            <a:ext cx="8119393" cy="1379754"/>
            <a:chOff x="567407" y="3606800"/>
            <a:chExt cx="8119393" cy="1379754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1288" y="3606800"/>
              <a:ext cx="7525512" cy="13797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67407" y="3618573"/>
              <a:ext cx="423193" cy="1334427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550" b="1" dirty="0" smtClean="0"/>
                <a:t>Specializations</a:t>
              </a:r>
              <a:endParaRPr lang="en-US" sz="1550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7200" y="5105400"/>
            <a:ext cx="8153400" cy="1334427"/>
            <a:chOff x="533400" y="5218773"/>
            <a:chExt cx="8153400" cy="1334427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8875" y="5240337"/>
              <a:ext cx="7527925" cy="1236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533400" y="5218773"/>
              <a:ext cx="461665" cy="1334427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b="1" dirty="0" smtClean="0"/>
                <a:t>CFE Scores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1532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Macro</Template>
  <TotalTime>981</TotalTime>
  <Words>720</Words>
  <Application>Microsoft Office PowerPoint</Application>
  <PresentationFormat>On-screen Show (4:3)</PresentationFormat>
  <Paragraphs>140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Macro</vt:lpstr>
      <vt:lpstr>PowerPoint Presentation</vt:lpstr>
      <vt:lpstr>AGENDA </vt:lpstr>
      <vt:lpstr>PowerPoint Presentation</vt:lpstr>
      <vt:lpstr>PowerPoint Presentation</vt:lpstr>
      <vt:lpstr>PowerPoint Presentation</vt:lpstr>
      <vt:lpstr>PowerPoint Presentation</vt:lpstr>
      <vt:lpstr>Model Structure</vt:lpstr>
      <vt:lpstr>User Inputs</vt:lpstr>
      <vt:lpstr>Data Set</vt:lpstr>
      <vt:lpstr>Scoring Methodology</vt:lpstr>
      <vt:lpstr>Scoring Methodology</vt:lpstr>
      <vt:lpstr>Objective Function</vt:lpstr>
      <vt:lpstr>How the Model Works…</vt:lpstr>
      <vt:lpstr>How the Model Works…</vt:lpstr>
      <vt:lpstr>How the Model Works…</vt:lpstr>
      <vt:lpstr>The Mechanics of the Constraints</vt:lpstr>
      <vt:lpstr>Model Structure</vt:lpstr>
      <vt:lpstr>Model Output</vt:lpstr>
      <vt:lpstr>Other Applications</vt:lpstr>
      <vt:lpstr>Thank You  and  Good luck with the last semester!</vt:lpstr>
    </vt:vector>
  </TitlesOfParts>
  <Company>New York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Stern School of Business</dc:creator>
  <cp:lastModifiedBy>Angel</cp:lastModifiedBy>
  <cp:revision>136</cp:revision>
  <dcterms:created xsi:type="dcterms:W3CDTF">2009-04-26T17:55:19Z</dcterms:created>
  <dcterms:modified xsi:type="dcterms:W3CDTF">2011-12-05T17:48:40Z</dcterms:modified>
</cp:coreProperties>
</file>