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1" r:id="rId3"/>
    <p:sldId id="262" r:id="rId4"/>
    <p:sldId id="298" r:id="rId5"/>
    <p:sldId id="299" r:id="rId6"/>
    <p:sldId id="301" r:id="rId7"/>
    <p:sldId id="263" r:id="rId8"/>
    <p:sldId id="264" r:id="rId9"/>
    <p:sldId id="265" r:id="rId10"/>
    <p:sldId id="266" r:id="rId11"/>
    <p:sldId id="270" r:id="rId12"/>
    <p:sldId id="271" r:id="rId13"/>
    <p:sldId id="302" r:id="rId14"/>
    <p:sldId id="275" r:id="rId15"/>
    <p:sldId id="304" r:id="rId16"/>
    <p:sldId id="274" r:id="rId17"/>
    <p:sldId id="276" r:id="rId18"/>
    <p:sldId id="300" r:id="rId19"/>
    <p:sldId id="287" r:id="rId20"/>
    <p:sldId id="305" r:id="rId21"/>
    <p:sldId id="310" r:id="rId22"/>
    <p:sldId id="311" r:id="rId23"/>
    <p:sldId id="312" r:id="rId24"/>
    <p:sldId id="306" r:id="rId25"/>
    <p:sldId id="313" r:id="rId26"/>
    <p:sldId id="314" r:id="rId27"/>
    <p:sldId id="315" r:id="rId28"/>
    <p:sldId id="303" r:id="rId29"/>
    <p:sldId id="31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ecision%20Models%20Project\DH%20Decision%20Models%20Project%20v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ecision%20Models%20Project\DH%20Decision%20Models%20Project%20v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644168515744785E-2"/>
          <c:y val="0.19111866698480873"/>
          <c:w val="0.87226884702538843"/>
          <c:h val="0.72039310427105707"/>
        </c:manualLayout>
      </c:layout>
      <c:lineChart>
        <c:grouping val="standard"/>
        <c:varyColors val="0"/>
        <c:ser>
          <c:idx val="0"/>
          <c:order val="0"/>
          <c:tx>
            <c:v>Kobe Bryant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cat>
            <c:strRef>
              <c:f>KobeBryant!$AI$51:$AI$1128</c:f>
              <c:strCache>
                <c:ptCount val="1078"/>
                <c:pt idx="0">
                  <c:v>3/97</c:v>
                </c:pt>
                <c:pt idx="1">
                  <c:v>3/97</c:v>
                </c:pt>
                <c:pt idx="2">
                  <c:v>3/97</c:v>
                </c:pt>
                <c:pt idx="3">
                  <c:v>3/97</c:v>
                </c:pt>
                <c:pt idx="4">
                  <c:v>3/97</c:v>
                </c:pt>
                <c:pt idx="5">
                  <c:v>3/97</c:v>
                </c:pt>
                <c:pt idx="6">
                  <c:v>3/97</c:v>
                </c:pt>
                <c:pt idx="7">
                  <c:v>3/97</c:v>
                </c:pt>
                <c:pt idx="8">
                  <c:v>3/97</c:v>
                </c:pt>
                <c:pt idx="9">
                  <c:v>3/97</c:v>
                </c:pt>
                <c:pt idx="10">
                  <c:v>3/97</c:v>
                </c:pt>
                <c:pt idx="11">
                  <c:v>4/97</c:v>
                </c:pt>
                <c:pt idx="12">
                  <c:v>4/97</c:v>
                </c:pt>
                <c:pt idx="13">
                  <c:v>4/97</c:v>
                </c:pt>
                <c:pt idx="14">
                  <c:v>4/97</c:v>
                </c:pt>
                <c:pt idx="15">
                  <c:v>4/97</c:v>
                </c:pt>
                <c:pt idx="16">
                  <c:v>4/97</c:v>
                </c:pt>
                <c:pt idx="17">
                  <c:v>4/97</c:v>
                </c:pt>
                <c:pt idx="18">
                  <c:v>4/97</c:v>
                </c:pt>
                <c:pt idx="19">
                  <c:v>4/97</c:v>
                </c:pt>
                <c:pt idx="20">
                  <c:v>4/97</c:v>
                </c:pt>
                <c:pt idx="21">
                  <c:v>4/97</c:v>
                </c:pt>
                <c:pt idx="22">
                  <c:v>10/97</c:v>
                </c:pt>
                <c:pt idx="23">
                  <c:v>11/97</c:v>
                </c:pt>
                <c:pt idx="24">
                  <c:v>11/97</c:v>
                </c:pt>
                <c:pt idx="25">
                  <c:v>11/97</c:v>
                </c:pt>
                <c:pt idx="26">
                  <c:v>11/97</c:v>
                </c:pt>
                <c:pt idx="27">
                  <c:v>11/97</c:v>
                </c:pt>
                <c:pt idx="28">
                  <c:v>11/97</c:v>
                </c:pt>
                <c:pt idx="29">
                  <c:v>11/97</c:v>
                </c:pt>
                <c:pt idx="30">
                  <c:v>11/97</c:v>
                </c:pt>
                <c:pt idx="31">
                  <c:v>11/97</c:v>
                </c:pt>
                <c:pt idx="32">
                  <c:v>11/97</c:v>
                </c:pt>
                <c:pt idx="33">
                  <c:v>11/97</c:v>
                </c:pt>
                <c:pt idx="34">
                  <c:v>12/97</c:v>
                </c:pt>
                <c:pt idx="35">
                  <c:v>12/97</c:v>
                </c:pt>
                <c:pt idx="36">
                  <c:v>12/97</c:v>
                </c:pt>
                <c:pt idx="37">
                  <c:v>12/97</c:v>
                </c:pt>
                <c:pt idx="38">
                  <c:v>12/97</c:v>
                </c:pt>
                <c:pt idx="39">
                  <c:v>12/97</c:v>
                </c:pt>
                <c:pt idx="40">
                  <c:v>12/97</c:v>
                </c:pt>
                <c:pt idx="41">
                  <c:v>12/97</c:v>
                </c:pt>
                <c:pt idx="42">
                  <c:v>12/97</c:v>
                </c:pt>
                <c:pt idx="43">
                  <c:v>12/97</c:v>
                </c:pt>
                <c:pt idx="44">
                  <c:v>12/97</c:v>
                </c:pt>
                <c:pt idx="45">
                  <c:v>12/97</c:v>
                </c:pt>
                <c:pt idx="46">
                  <c:v>12/97</c:v>
                </c:pt>
                <c:pt idx="47">
                  <c:v>12/97</c:v>
                </c:pt>
                <c:pt idx="48">
                  <c:v>12/97</c:v>
                </c:pt>
                <c:pt idx="49">
                  <c:v>1/98</c:v>
                </c:pt>
                <c:pt idx="50">
                  <c:v>1/98</c:v>
                </c:pt>
                <c:pt idx="51">
                  <c:v>1/98</c:v>
                </c:pt>
                <c:pt idx="52">
                  <c:v>1/98</c:v>
                </c:pt>
                <c:pt idx="53">
                  <c:v>1/98</c:v>
                </c:pt>
                <c:pt idx="54">
                  <c:v>1/98</c:v>
                </c:pt>
                <c:pt idx="55">
                  <c:v>1/98</c:v>
                </c:pt>
                <c:pt idx="56">
                  <c:v>1/98</c:v>
                </c:pt>
                <c:pt idx="57">
                  <c:v>1/98</c:v>
                </c:pt>
                <c:pt idx="58">
                  <c:v>1/98</c:v>
                </c:pt>
                <c:pt idx="59">
                  <c:v>1/98</c:v>
                </c:pt>
                <c:pt idx="60">
                  <c:v>1/98</c:v>
                </c:pt>
                <c:pt idx="61">
                  <c:v>1/98</c:v>
                </c:pt>
                <c:pt idx="62">
                  <c:v>2/98</c:v>
                </c:pt>
                <c:pt idx="63">
                  <c:v>2/98</c:v>
                </c:pt>
                <c:pt idx="64">
                  <c:v>2/98</c:v>
                </c:pt>
                <c:pt idx="65">
                  <c:v>2/98</c:v>
                </c:pt>
                <c:pt idx="66">
                  <c:v>2/98</c:v>
                </c:pt>
                <c:pt idx="67">
                  <c:v>2/98</c:v>
                </c:pt>
                <c:pt idx="68">
                  <c:v>2/98</c:v>
                </c:pt>
                <c:pt idx="69">
                  <c:v>2/98</c:v>
                </c:pt>
                <c:pt idx="70">
                  <c:v>2/98</c:v>
                </c:pt>
                <c:pt idx="71">
                  <c:v>2/98</c:v>
                </c:pt>
                <c:pt idx="72">
                  <c:v>2/98</c:v>
                </c:pt>
                <c:pt idx="73">
                  <c:v>2/98</c:v>
                </c:pt>
                <c:pt idx="74">
                  <c:v>3/98</c:v>
                </c:pt>
                <c:pt idx="75">
                  <c:v>3/98</c:v>
                </c:pt>
                <c:pt idx="76">
                  <c:v>3/98</c:v>
                </c:pt>
                <c:pt idx="77">
                  <c:v>3/98</c:v>
                </c:pt>
                <c:pt idx="78">
                  <c:v>3/98</c:v>
                </c:pt>
                <c:pt idx="79">
                  <c:v>3/98</c:v>
                </c:pt>
                <c:pt idx="80">
                  <c:v>3/98</c:v>
                </c:pt>
                <c:pt idx="81">
                  <c:v>3/98</c:v>
                </c:pt>
                <c:pt idx="82">
                  <c:v>3/98</c:v>
                </c:pt>
                <c:pt idx="83">
                  <c:v>3/98</c:v>
                </c:pt>
                <c:pt idx="84">
                  <c:v>3/98</c:v>
                </c:pt>
                <c:pt idx="85">
                  <c:v>3/98</c:v>
                </c:pt>
                <c:pt idx="86">
                  <c:v>3/98</c:v>
                </c:pt>
                <c:pt idx="87">
                  <c:v>3/98</c:v>
                </c:pt>
                <c:pt idx="88">
                  <c:v>3/98</c:v>
                </c:pt>
                <c:pt idx="89">
                  <c:v>3/98</c:v>
                </c:pt>
                <c:pt idx="90">
                  <c:v>3/98</c:v>
                </c:pt>
                <c:pt idx="91">
                  <c:v>4/98</c:v>
                </c:pt>
                <c:pt idx="92">
                  <c:v>4/98</c:v>
                </c:pt>
                <c:pt idx="93">
                  <c:v>4/98</c:v>
                </c:pt>
                <c:pt idx="94">
                  <c:v>4/98</c:v>
                </c:pt>
                <c:pt idx="95">
                  <c:v>4/98</c:v>
                </c:pt>
                <c:pt idx="96">
                  <c:v>4/98</c:v>
                </c:pt>
                <c:pt idx="97">
                  <c:v>4/98</c:v>
                </c:pt>
                <c:pt idx="98">
                  <c:v>4/98</c:v>
                </c:pt>
                <c:pt idx="99">
                  <c:v>4/98</c:v>
                </c:pt>
                <c:pt idx="100">
                  <c:v>4/98</c:v>
                </c:pt>
                <c:pt idx="101">
                  <c:v>2/99</c:v>
                </c:pt>
                <c:pt idx="102">
                  <c:v>2/99</c:v>
                </c:pt>
                <c:pt idx="103">
                  <c:v>2/99</c:v>
                </c:pt>
                <c:pt idx="104">
                  <c:v>2/99</c:v>
                </c:pt>
                <c:pt idx="105">
                  <c:v>2/99</c:v>
                </c:pt>
                <c:pt idx="106">
                  <c:v>2/99</c:v>
                </c:pt>
                <c:pt idx="107">
                  <c:v>2/99</c:v>
                </c:pt>
                <c:pt idx="108">
                  <c:v>2/99</c:v>
                </c:pt>
                <c:pt idx="109">
                  <c:v>2/99</c:v>
                </c:pt>
                <c:pt idx="110">
                  <c:v>2/99</c:v>
                </c:pt>
                <c:pt idx="111">
                  <c:v>2/99</c:v>
                </c:pt>
                <c:pt idx="112">
                  <c:v>2/99</c:v>
                </c:pt>
                <c:pt idx="113">
                  <c:v>2/99</c:v>
                </c:pt>
                <c:pt idx="114">
                  <c:v>2/99</c:v>
                </c:pt>
                <c:pt idx="115">
                  <c:v>2/99</c:v>
                </c:pt>
                <c:pt idx="116">
                  <c:v>3/99</c:v>
                </c:pt>
                <c:pt idx="117">
                  <c:v>3/99</c:v>
                </c:pt>
                <c:pt idx="118">
                  <c:v>3/99</c:v>
                </c:pt>
                <c:pt idx="119">
                  <c:v>3/99</c:v>
                </c:pt>
                <c:pt idx="120">
                  <c:v>3/99</c:v>
                </c:pt>
                <c:pt idx="121">
                  <c:v>3/99</c:v>
                </c:pt>
                <c:pt idx="122">
                  <c:v>3/99</c:v>
                </c:pt>
                <c:pt idx="123">
                  <c:v>3/99</c:v>
                </c:pt>
                <c:pt idx="124">
                  <c:v>3/99</c:v>
                </c:pt>
                <c:pt idx="125">
                  <c:v>3/99</c:v>
                </c:pt>
                <c:pt idx="126">
                  <c:v>3/99</c:v>
                </c:pt>
                <c:pt idx="127">
                  <c:v>3/99</c:v>
                </c:pt>
                <c:pt idx="128">
                  <c:v>3/99</c:v>
                </c:pt>
                <c:pt idx="129">
                  <c:v>3/99</c:v>
                </c:pt>
                <c:pt idx="130">
                  <c:v>3/99</c:v>
                </c:pt>
                <c:pt idx="131">
                  <c:v>3/99</c:v>
                </c:pt>
                <c:pt idx="132">
                  <c:v>3/99</c:v>
                </c:pt>
                <c:pt idx="133">
                  <c:v>4/99</c:v>
                </c:pt>
                <c:pt idx="134">
                  <c:v>4/99</c:v>
                </c:pt>
                <c:pt idx="135">
                  <c:v>4/99</c:v>
                </c:pt>
                <c:pt idx="136">
                  <c:v>4/99</c:v>
                </c:pt>
                <c:pt idx="137">
                  <c:v>4/99</c:v>
                </c:pt>
                <c:pt idx="138">
                  <c:v>4/99</c:v>
                </c:pt>
                <c:pt idx="139">
                  <c:v>4/99</c:v>
                </c:pt>
                <c:pt idx="140">
                  <c:v>4/99</c:v>
                </c:pt>
                <c:pt idx="141">
                  <c:v>4/99</c:v>
                </c:pt>
                <c:pt idx="142">
                  <c:v>4/99</c:v>
                </c:pt>
                <c:pt idx="143">
                  <c:v>4/99</c:v>
                </c:pt>
                <c:pt idx="144">
                  <c:v>4/99</c:v>
                </c:pt>
                <c:pt idx="145">
                  <c:v>4/99</c:v>
                </c:pt>
                <c:pt idx="146">
                  <c:v>4/99</c:v>
                </c:pt>
                <c:pt idx="147">
                  <c:v>4/99</c:v>
                </c:pt>
                <c:pt idx="148">
                  <c:v>5/99</c:v>
                </c:pt>
                <c:pt idx="149">
                  <c:v>5/99</c:v>
                </c:pt>
                <c:pt idx="150">
                  <c:v>5/99</c:v>
                </c:pt>
                <c:pt idx="151">
                  <c:v>12/99</c:v>
                </c:pt>
                <c:pt idx="152">
                  <c:v>12/99</c:v>
                </c:pt>
                <c:pt idx="153">
                  <c:v>12/99</c:v>
                </c:pt>
                <c:pt idx="154">
                  <c:v>12/99</c:v>
                </c:pt>
                <c:pt idx="155">
                  <c:v>12/99</c:v>
                </c:pt>
                <c:pt idx="156">
                  <c:v>12/99</c:v>
                </c:pt>
                <c:pt idx="157">
                  <c:v>12/99</c:v>
                </c:pt>
                <c:pt idx="158">
                  <c:v>12/99</c:v>
                </c:pt>
                <c:pt idx="159">
                  <c:v>12/99</c:v>
                </c:pt>
                <c:pt idx="160">
                  <c:v>12/99</c:v>
                </c:pt>
                <c:pt idx="161">
                  <c:v>12/99</c:v>
                </c:pt>
                <c:pt idx="162">
                  <c:v>12/99</c:v>
                </c:pt>
                <c:pt idx="163">
                  <c:v>12/99</c:v>
                </c:pt>
                <c:pt idx="164">
                  <c:v>12/99</c:v>
                </c:pt>
                <c:pt idx="165">
                  <c:v>12/99</c:v>
                </c:pt>
                <c:pt idx="166">
                  <c:v>1/00</c:v>
                </c:pt>
                <c:pt idx="167">
                  <c:v>1/00</c:v>
                </c:pt>
                <c:pt idx="168">
                  <c:v>1/00</c:v>
                </c:pt>
                <c:pt idx="169">
                  <c:v>1/00</c:v>
                </c:pt>
                <c:pt idx="170">
                  <c:v>1/00</c:v>
                </c:pt>
                <c:pt idx="171">
                  <c:v>1/00</c:v>
                </c:pt>
                <c:pt idx="172">
                  <c:v>1/00</c:v>
                </c:pt>
                <c:pt idx="173">
                  <c:v>1/00</c:v>
                </c:pt>
                <c:pt idx="174">
                  <c:v>1/00</c:v>
                </c:pt>
                <c:pt idx="175">
                  <c:v>1/00</c:v>
                </c:pt>
                <c:pt idx="176">
                  <c:v>1/00</c:v>
                </c:pt>
                <c:pt idx="177">
                  <c:v>1/00</c:v>
                </c:pt>
                <c:pt idx="178">
                  <c:v>1/00</c:v>
                </c:pt>
                <c:pt idx="179">
                  <c:v>1/00</c:v>
                </c:pt>
                <c:pt idx="180">
                  <c:v>2/00</c:v>
                </c:pt>
                <c:pt idx="181">
                  <c:v>2/00</c:v>
                </c:pt>
                <c:pt idx="182">
                  <c:v>2/00</c:v>
                </c:pt>
                <c:pt idx="183">
                  <c:v>2/00</c:v>
                </c:pt>
                <c:pt idx="184">
                  <c:v>2/00</c:v>
                </c:pt>
                <c:pt idx="185">
                  <c:v>2/00</c:v>
                </c:pt>
                <c:pt idx="186">
                  <c:v>2/00</c:v>
                </c:pt>
                <c:pt idx="187">
                  <c:v>2/00</c:v>
                </c:pt>
                <c:pt idx="188">
                  <c:v>2/00</c:v>
                </c:pt>
                <c:pt idx="189">
                  <c:v>2/00</c:v>
                </c:pt>
                <c:pt idx="190">
                  <c:v>2/00</c:v>
                </c:pt>
                <c:pt idx="191">
                  <c:v>2/00</c:v>
                </c:pt>
                <c:pt idx="192">
                  <c:v>2/00</c:v>
                </c:pt>
                <c:pt idx="193">
                  <c:v>3/00</c:v>
                </c:pt>
                <c:pt idx="194">
                  <c:v>3/00</c:v>
                </c:pt>
                <c:pt idx="195">
                  <c:v>3/00</c:v>
                </c:pt>
                <c:pt idx="196">
                  <c:v>3/00</c:v>
                </c:pt>
                <c:pt idx="197">
                  <c:v>3/00</c:v>
                </c:pt>
                <c:pt idx="198">
                  <c:v>3/00</c:v>
                </c:pt>
                <c:pt idx="199">
                  <c:v>3/00</c:v>
                </c:pt>
                <c:pt idx="200">
                  <c:v>3/00</c:v>
                </c:pt>
                <c:pt idx="201">
                  <c:v>3/00</c:v>
                </c:pt>
                <c:pt idx="202">
                  <c:v>3/00</c:v>
                </c:pt>
                <c:pt idx="203">
                  <c:v>3/00</c:v>
                </c:pt>
                <c:pt idx="204">
                  <c:v>3/00</c:v>
                </c:pt>
                <c:pt idx="205">
                  <c:v>3/00</c:v>
                </c:pt>
                <c:pt idx="206">
                  <c:v>3/00</c:v>
                </c:pt>
                <c:pt idx="207">
                  <c:v>3/00</c:v>
                </c:pt>
                <c:pt idx="208">
                  <c:v>3/00</c:v>
                </c:pt>
                <c:pt idx="209">
                  <c:v>4/00</c:v>
                </c:pt>
                <c:pt idx="210">
                  <c:v>4/00</c:v>
                </c:pt>
                <c:pt idx="211">
                  <c:v>4/00</c:v>
                </c:pt>
                <c:pt idx="212">
                  <c:v>4/00</c:v>
                </c:pt>
                <c:pt idx="213">
                  <c:v>4/00</c:v>
                </c:pt>
                <c:pt idx="214">
                  <c:v>4/00</c:v>
                </c:pt>
                <c:pt idx="215">
                  <c:v>4/00</c:v>
                </c:pt>
                <c:pt idx="216">
                  <c:v>4/00</c:v>
                </c:pt>
                <c:pt idx="217">
                  <c:v>10/00</c:v>
                </c:pt>
                <c:pt idx="218">
                  <c:v>11/00</c:v>
                </c:pt>
                <c:pt idx="219">
                  <c:v>11/00</c:v>
                </c:pt>
                <c:pt idx="220">
                  <c:v>11/00</c:v>
                </c:pt>
                <c:pt idx="221">
                  <c:v>11/00</c:v>
                </c:pt>
                <c:pt idx="222">
                  <c:v>11/00</c:v>
                </c:pt>
                <c:pt idx="223">
                  <c:v>11/00</c:v>
                </c:pt>
                <c:pt idx="224">
                  <c:v>11/00</c:v>
                </c:pt>
                <c:pt idx="225">
                  <c:v>11/00</c:v>
                </c:pt>
                <c:pt idx="226">
                  <c:v>11/00</c:v>
                </c:pt>
                <c:pt idx="227">
                  <c:v>11/00</c:v>
                </c:pt>
                <c:pt idx="228">
                  <c:v>11/00</c:v>
                </c:pt>
                <c:pt idx="229">
                  <c:v>11/00</c:v>
                </c:pt>
                <c:pt idx="230">
                  <c:v>11/00</c:v>
                </c:pt>
                <c:pt idx="231">
                  <c:v>11/00</c:v>
                </c:pt>
                <c:pt idx="232">
                  <c:v>11/00</c:v>
                </c:pt>
                <c:pt idx="233">
                  <c:v>12/00</c:v>
                </c:pt>
                <c:pt idx="234">
                  <c:v>12/00</c:v>
                </c:pt>
                <c:pt idx="235">
                  <c:v>12/00</c:v>
                </c:pt>
                <c:pt idx="236">
                  <c:v>12/00</c:v>
                </c:pt>
                <c:pt idx="237">
                  <c:v>12/00</c:v>
                </c:pt>
                <c:pt idx="238">
                  <c:v>12/00</c:v>
                </c:pt>
                <c:pt idx="239">
                  <c:v>12/00</c:v>
                </c:pt>
                <c:pt idx="240">
                  <c:v>12/00</c:v>
                </c:pt>
                <c:pt idx="241">
                  <c:v>12/00</c:v>
                </c:pt>
                <c:pt idx="242">
                  <c:v>12/00</c:v>
                </c:pt>
                <c:pt idx="243">
                  <c:v>12/00</c:v>
                </c:pt>
                <c:pt idx="244">
                  <c:v>12/00</c:v>
                </c:pt>
                <c:pt idx="245">
                  <c:v>12/00</c:v>
                </c:pt>
                <c:pt idx="246">
                  <c:v>12/00</c:v>
                </c:pt>
                <c:pt idx="247">
                  <c:v>12/00</c:v>
                </c:pt>
                <c:pt idx="248">
                  <c:v>12/00</c:v>
                </c:pt>
                <c:pt idx="249">
                  <c:v>1/01</c:v>
                </c:pt>
                <c:pt idx="250">
                  <c:v>1/01</c:v>
                </c:pt>
                <c:pt idx="251">
                  <c:v>1/01</c:v>
                </c:pt>
                <c:pt idx="252">
                  <c:v>1/01</c:v>
                </c:pt>
                <c:pt idx="253">
                  <c:v>1/01</c:v>
                </c:pt>
                <c:pt idx="254">
                  <c:v>1/01</c:v>
                </c:pt>
                <c:pt idx="255">
                  <c:v>1/01</c:v>
                </c:pt>
                <c:pt idx="256">
                  <c:v>1/01</c:v>
                </c:pt>
                <c:pt idx="257">
                  <c:v>1/01</c:v>
                </c:pt>
                <c:pt idx="258">
                  <c:v>1/01</c:v>
                </c:pt>
                <c:pt idx="259">
                  <c:v>1/01</c:v>
                </c:pt>
                <c:pt idx="260">
                  <c:v>1/01</c:v>
                </c:pt>
                <c:pt idx="261">
                  <c:v>2/01</c:v>
                </c:pt>
                <c:pt idx="262">
                  <c:v>2/01</c:v>
                </c:pt>
                <c:pt idx="263">
                  <c:v>2/01</c:v>
                </c:pt>
                <c:pt idx="264">
                  <c:v>2/01</c:v>
                </c:pt>
                <c:pt idx="265">
                  <c:v>2/01</c:v>
                </c:pt>
                <c:pt idx="266">
                  <c:v>2/01</c:v>
                </c:pt>
                <c:pt idx="267">
                  <c:v>2/01</c:v>
                </c:pt>
                <c:pt idx="268">
                  <c:v>2/01</c:v>
                </c:pt>
                <c:pt idx="269">
                  <c:v>2/01</c:v>
                </c:pt>
                <c:pt idx="270">
                  <c:v>3/01</c:v>
                </c:pt>
                <c:pt idx="271">
                  <c:v>3/01</c:v>
                </c:pt>
                <c:pt idx="272">
                  <c:v>3/01</c:v>
                </c:pt>
                <c:pt idx="273">
                  <c:v>3/01</c:v>
                </c:pt>
                <c:pt idx="274">
                  <c:v>3/01</c:v>
                </c:pt>
                <c:pt idx="275">
                  <c:v>3/01</c:v>
                </c:pt>
                <c:pt idx="276">
                  <c:v>3/01</c:v>
                </c:pt>
                <c:pt idx="277">
                  <c:v>3/01</c:v>
                </c:pt>
                <c:pt idx="278">
                  <c:v>3/01</c:v>
                </c:pt>
                <c:pt idx="279">
                  <c:v>3/01</c:v>
                </c:pt>
                <c:pt idx="280">
                  <c:v>4/01</c:v>
                </c:pt>
                <c:pt idx="281">
                  <c:v>4/01</c:v>
                </c:pt>
                <c:pt idx="282">
                  <c:v>4/01</c:v>
                </c:pt>
                <c:pt idx="283">
                  <c:v>4/01</c:v>
                </c:pt>
                <c:pt idx="284">
                  <c:v>4/01</c:v>
                </c:pt>
                <c:pt idx="285">
                  <c:v>10/01</c:v>
                </c:pt>
                <c:pt idx="286">
                  <c:v>11/01</c:v>
                </c:pt>
                <c:pt idx="287">
                  <c:v>11/01</c:v>
                </c:pt>
                <c:pt idx="288">
                  <c:v>11/01</c:v>
                </c:pt>
                <c:pt idx="289">
                  <c:v>11/01</c:v>
                </c:pt>
                <c:pt idx="290">
                  <c:v>11/01</c:v>
                </c:pt>
                <c:pt idx="291">
                  <c:v>11/01</c:v>
                </c:pt>
                <c:pt idx="292">
                  <c:v>11/01</c:v>
                </c:pt>
                <c:pt idx="293">
                  <c:v>11/01</c:v>
                </c:pt>
                <c:pt idx="294">
                  <c:v>11/01</c:v>
                </c:pt>
                <c:pt idx="295">
                  <c:v>11/01</c:v>
                </c:pt>
                <c:pt idx="296">
                  <c:v>11/01</c:v>
                </c:pt>
                <c:pt idx="297">
                  <c:v>11/01</c:v>
                </c:pt>
                <c:pt idx="298">
                  <c:v>11/01</c:v>
                </c:pt>
                <c:pt idx="299">
                  <c:v>11/01</c:v>
                </c:pt>
                <c:pt idx="300">
                  <c:v>12/01</c:v>
                </c:pt>
                <c:pt idx="301">
                  <c:v>12/01</c:v>
                </c:pt>
                <c:pt idx="302">
                  <c:v>12/01</c:v>
                </c:pt>
                <c:pt idx="303">
                  <c:v>12/01</c:v>
                </c:pt>
                <c:pt idx="304">
                  <c:v>12/01</c:v>
                </c:pt>
                <c:pt idx="305">
                  <c:v>12/01</c:v>
                </c:pt>
                <c:pt idx="306">
                  <c:v>12/01</c:v>
                </c:pt>
                <c:pt idx="307">
                  <c:v>12/01</c:v>
                </c:pt>
                <c:pt idx="308">
                  <c:v>12/01</c:v>
                </c:pt>
                <c:pt idx="309">
                  <c:v>12/01</c:v>
                </c:pt>
                <c:pt idx="310">
                  <c:v>12/01</c:v>
                </c:pt>
                <c:pt idx="311">
                  <c:v>12/01</c:v>
                </c:pt>
                <c:pt idx="312">
                  <c:v>1/02</c:v>
                </c:pt>
                <c:pt idx="313">
                  <c:v>1/02</c:v>
                </c:pt>
                <c:pt idx="314">
                  <c:v>1/02</c:v>
                </c:pt>
                <c:pt idx="315">
                  <c:v>1/02</c:v>
                </c:pt>
                <c:pt idx="316">
                  <c:v>1/02</c:v>
                </c:pt>
                <c:pt idx="317">
                  <c:v>1/02</c:v>
                </c:pt>
                <c:pt idx="318">
                  <c:v>1/02</c:v>
                </c:pt>
                <c:pt idx="319">
                  <c:v>1/02</c:v>
                </c:pt>
                <c:pt idx="320">
                  <c:v>1/02</c:v>
                </c:pt>
                <c:pt idx="321">
                  <c:v>1/02</c:v>
                </c:pt>
                <c:pt idx="322">
                  <c:v>1/02</c:v>
                </c:pt>
                <c:pt idx="323">
                  <c:v>1/02</c:v>
                </c:pt>
                <c:pt idx="324">
                  <c:v>1/02</c:v>
                </c:pt>
                <c:pt idx="325">
                  <c:v>1/02</c:v>
                </c:pt>
                <c:pt idx="326">
                  <c:v>1/02</c:v>
                </c:pt>
                <c:pt idx="327">
                  <c:v>1/02</c:v>
                </c:pt>
                <c:pt idx="328">
                  <c:v>2/02</c:v>
                </c:pt>
                <c:pt idx="329">
                  <c:v>2/02</c:v>
                </c:pt>
                <c:pt idx="330">
                  <c:v>2/02</c:v>
                </c:pt>
                <c:pt idx="331">
                  <c:v>2/02</c:v>
                </c:pt>
                <c:pt idx="332">
                  <c:v>2/02</c:v>
                </c:pt>
                <c:pt idx="333">
                  <c:v>2/02</c:v>
                </c:pt>
                <c:pt idx="334">
                  <c:v>2/02</c:v>
                </c:pt>
                <c:pt idx="335">
                  <c:v>2/02</c:v>
                </c:pt>
                <c:pt idx="336">
                  <c:v>2/02</c:v>
                </c:pt>
                <c:pt idx="337">
                  <c:v>2/02</c:v>
                </c:pt>
                <c:pt idx="338">
                  <c:v>2/02</c:v>
                </c:pt>
                <c:pt idx="339">
                  <c:v>2/02</c:v>
                </c:pt>
                <c:pt idx="340">
                  <c:v>2/02</c:v>
                </c:pt>
                <c:pt idx="341">
                  <c:v>3/02</c:v>
                </c:pt>
                <c:pt idx="342">
                  <c:v>3/02</c:v>
                </c:pt>
                <c:pt idx="343">
                  <c:v>3/02</c:v>
                </c:pt>
                <c:pt idx="344">
                  <c:v>3/02</c:v>
                </c:pt>
                <c:pt idx="345">
                  <c:v>3/02</c:v>
                </c:pt>
                <c:pt idx="346">
                  <c:v>3/02</c:v>
                </c:pt>
                <c:pt idx="347">
                  <c:v>3/02</c:v>
                </c:pt>
                <c:pt idx="348">
                  <c:v>3/02</c:v>
                </c:pt>
                <c:pt idx="349">
                  <c:v>3/02</c:v>
                </c:pt>
                <c:pt idx="350">
                  <c:v>3/02</c:v>
                </c:pt>
                <c:pt idx="351">
                  <c:v>3/02</c:v>
                </c:pt>
                <c:pt idx="352">
                  <c:v>3/02</c:v>
                </c:pt>
                <c:pt idx="353">
                  <c:v>3/02</c:v>
                </c:pt>
                <c:pt idx="354">
                  <c:v>3/02</c:v>
                </c:pt>
                <c:pt idx="355">
                  <c:v>3/02</c:v>
                </c:pt>
                <c:pt idx="356">
                  <c:v>4/02</c:v>
                </c:pt>
                <c:pt idx="357">
                  <c:v>4/02</c:v>
                </c:pt>
                <c:pt idx="358">
                  <c:v>4/02</c:v>
                </c:pt>
                <c:pt idx="359">
                  <c:v>4/02</c:v>
                </c:pt>
                <c:pt idx="360">
                  <c:v>4/02</c:v>
                </c:pt>
                <c:pt idx="361">
                  <c:v>4/02</c:v>
                </c:pt>
                <c:pt idx="362">
                  <c:v>4/02</c:v>
                </c:pt>
                <c:pt idx="363">
                  <c:v>4/02</c:v>
                </c:pt>
                <c:pt idx="364">
                  <c:v>4/02</c:v>
                </c:pt>
                <c:pt idx="365">
                  <c:v>10/02</c:v>
                </c:pt>
                <c:pt idx="366">
                  <c:v>10/02</c:v>
                </c:pt>
                <c:pt idx="367">
                  <c:v>11/02</c:v>
                </c:pt>
                <c:pt idx="368">
                  <c:v>11/02</c:v>
                </c:pt>
                <c:pt idx="369">
                  <c:v>11/02</c:v>
                </c:pt>
                <c:pt idx="370">
                  <c:v>11/02</c:v>
                </c:pt>
                <c:pt idx="371">
                  <c:v>11/02</c:v>
                </c:pt>
                <c:pt idx="372">
                  <c:v>11/02</c:v>
                </c:pt>
                <c:pt idx="373">
                  <c:v>11/02</c:v>
                </c:pt>
                <c:pt idx="374">
                  <c:v>11/02</c:v>
                </c:pt>
                <c:pt idx="375">
                  <c:v>11/02</c:v>
                </c:pt>
                <c:pt idx="376">
                  <c:v>11/02</c:v>
                </c:pt>
                <c:pt idx="377">
                  <c:v>11/02</c:v>
                </c:pt>
                <c:pt idx="378">
                  <c:v>11/02</c:v>
                </c:pt>
                <c:pt idx="379">
                  <c:v>11/02</c:v>
                </c:pt>
                <c:pt idx="380">
                  <c:v>11/02</c:v>
                </c:pt>
                <c:pt idx="381">
                  <c:v>11/02</c:v>
                </c:pt>
                <c:pt idx="382">
                  <c:v>12/02</c:v>
                </c:pt>
                <c:pt idx="383">
                  <c:v>12/02</c:v>
                </c:pt>
                <c:pt idx="384">
                  <c:v>12/02</c:v>
                </c:pt>
                <c:pt idx="385">
                  <c:v>12/02</c:v>
                </c:pt>
                <c:pt idx="386">
                  <c:v>12/02</c:v>
                </c:pt>
                <c:pt idx="387">
                  <c:v>12/02</c:v>
                </c:pt>
                <c:pt idx="388">
                  <c:v>12/02</c:v>
                </c:pt>
                <c:pt idx="389">
                  <c:v>12/02</c:v>
                </c:pt>
                <c:pt idx="390">
                  <c:v>12/02</c:v>
                </c:pt>
                <c:pt idx="391">
                  <c:v>12/02</c:v>
                </c:pt>
                <c:pt idx="392">
                  <c:v>12/02</c:v>
                </c:pt>
                <c:pt idx="393">
                  <c:v>12/02</c:v>
                </c:pt>
                <c:pt idx="394">
                  <c:v>12/02</c:v>
                </c:pt>
                <c:pt idx="395">
                  <c:v>12/02</c:v>
                </c:pt>
                <c:pt idx="396">
                  <c:v>12/02</c:v>
                </c:pt>
                <c:pt idx="397">
                  <c:v>1/03</c:v>
                </c:pt>
                <c:pt idx="398">
                  <c:v>1/03</c:v>
                </c:pt>
                <c:pt idx="399">
                  <c:v>1/03</c:v>
                </c:pt>
                <c:pt idx="400">
                  <c:v>1/03</c:v>
                </c:pt>
                <c:pt idx="401">
                  <c:v>1/03</c:v>
                </c:pt>
                <c:pt idx="402">
                  <c:v>1/03</c:v>
                </c:pt>
                <c:pt idx="403">
                  <c:v>1/03</c:v>
                </c:pt>
                <c:pt idx="404">
                  <c:v>1/03</c:v>
                </c:pt>
                <c:pt idx="405">
                  <c:v>1/03</c:v>
                </c:pt>
                <c:pt idx="406">
                  <c:v>1/03</c:v>
                </c:pt>
                <c:pt idx="407">
                  <c:v>1/03</c:v>
                </c:pt>
                <c:pt idx="408">
                  <c:v>1/03</c:v>
                </c:pt>
                <c:pt idx="409">
                  <c:v>2/03</c:v>
                </c:pt>
                <c:pt idx="410">
                  <c:v>2/03</c:v>
                </c:pt>
                <c:pt idx="411">
                  <c:v>2/03</c:v>
                </c:pt>
                <c:pt idx="412">
                  <c:v>2/03</c:v>
                </c:pt>
                <c:pt idx="413">
                  <c:v>2/03</c:v>
                </c:pt>
                <c:pt idx="414">
                  <c:v>2/03</c:v>
                </c:pt>
                <c:pt idx="415">
                  <c:v>2/03</c:v>
                </c:pt>
                <c:pt idx="416">
                  <c:v>2/03</c:v>
                </c:pt>
                <c:pt idx="417">
                  <c:v>2/03</c:v>
                </c:pt>
                <c:pt idx="418">
                  <c:v>2/03</c:v>
                </c:pt>
                <c:pt idx="419">
                  <c:v>2/03</c:v>
                </c:pt>
                <c:pt idx="420">
                  <c:v>2/03</c:v>
                </c:pt>
                <c:pt idx="421">
                  <c:v>2/03</c:v>
                </c:pt>
                <c:pt idx="422">
                  <c:v>2/03</c:v>
                </c:pt>
                <c:pt idx="423">
                  <c:v>3/03</c:v>
                </c:pt>
                <c:pt idx="424">
                  <c:v>3/03</c:v>
                </c:pt>
                <c:pt idx="425">
                  <c:v>3/03</c:v>
                </c:pt>
                <c:pt idx="426">
                  <c:v>3/03</c:v>
                </c:pt>
                <c:pt idx="427">
                  <c:v>3/03</c:v>
                </c:pt>
                <c:pt idx="428">
                  <c:v>3/03</c:v>
                </c:pt>
                <c:pt idx="429">
                  <c:v>3/03</c:v>
                </c:pt>
                <c:pt idx="430">
                  <c:v>3/03</c:v>
                </c:pt>
                <c:pt idx="431">
                  <c:v>3/03</c:v>
                </c:pt>
                <c:pt idx="432">
                  <c:v>3/03</c:v>
                </c:pt>
                <c:pt idx="433">
                  <c:v>3/03</c:v>
                </c:pt>
                <c:pt idx="434">
                  <c:v>3/03</c:v>
                </c:pt>
                <c:pt idx="435">
                  <c:v>3/03</c:v>
                </c:pt>
                <c:pt idx="436">
                  <c:v>3/03</c:v>
                </c:pt>
                <c:pt idx="437">
                  <c:v>3/03</c:v>
                </c:pt>
                <c:pt idx="438">
                  <c:v>3/03</c:v>
                </c:pt>
                <c:pt idx="439">
                  <c:v>4/03</c:v>
                </c:pt>
                <c:pt idx="440">
                  <c:v>4/03</c:v>
                </c:pt>
                <c:pt idx="441">
                  <c:v>4/03</c:v>
                </c:pt>
                <c:pt idx="442">
                  <c:v>4/03</c:v>
                </c:pt>
                <c:pt idx="443">
                  <c:v>4/03</c:v>
                </c:pt>
                <c:pt idx="444">
                  <c:v>4/03</c:v>
                </c:pt>
                <c:pt idx="445">
                  <c:v>4/03</c:v>
                </c:pt>
                <c:pt idx="446">
                  <c:v>4/03</c:v>
                </c:pt>
                <c:pt idx="447">
                  <c:v>11/03</c:v>
                </c:pt>
                <c:pt idx="448">
                  <c:v>11/03</c:v>
                </c:pt>
                <c:pt idx="449">
                  <c:v>11/03</c:v>
                </c:pt>
                <c:pt idx="450">
                  <c:v>11/03</c:v>
                </c:pt>
                <c:pt idx="451">
                  <c:v>11/03</c:v>
                </c:pt>
                <c:pt idx="452">
                  <c:v>11/03</c:v>
                </c:pt>
                <c:pt idx="453">
                  <c:v>11/03</c:v>
                </c:pt>
                <c:pt idx="454">
                  <c:v>11/03</c:v>
                </c:pt>
                <c:pt idx="455">
                  <c:v>11/03</c:v>
                </c:pt>
                <c:pt idx="456">
                  <c:v>11/03</c:v>
                </c:pt>
                <c:pt idx="457">
                  <c:v>11/03</c:v>
                </c:pt>
                <c:pt idx="458">
                  <c:v>11/03</c:v>
                </c:pt>
                <c:pt idx="459">
                  <c:v>11/03</c:v>
                </c:pt>
                <c:pt idx="460">
                  <c:v>11/03</c:v>
                </c:pt>
                <c:pt idx="461">
                  <c:v>11/03</c:v>
                </c:pt>
                <c:pt idx="462">
                  <c:v>11/03</c:v>
                </c:pt>
                <c:pt idx="463">
                  <c:v>12/03</c:v>
                </c:pt>
                <c:pt idx="464">
                  <c:v>12/03</c:v>
                </c:pt>
                <c:pt idx="465">
                  <c:v>12/03</c:v>
                </c:pt>
                <c:pt idx="466">
                  <c:v>12/03</c:v>
                </c:pt>
                <c:pt idx="467">
                  <c:v>12/03</c:v>
                </c:pt>
                <c:pt idx="468">
                  <c:v>12/03</c:v>
                </c:pt>
                <c:pt idx="469">
                  <c:v>12/03</c:v>
                </c:pt>
                <c:pt idx="470">
                  <c:v>12/03</c:v>
                </c:pt>
                <c:pt idx="471">
                  <c:v>12/03</c:v>
                </c:pt>
                <c:pt idx="472">
                  <c:v>12/03</c:v>
                </c:pt>
                <c:pt idx="473">
                  <c:v>12/03</c:v>
                </c:pt>
                <c:pt idx="474">
                  <c:v>1/04</c:v>
                </c:pt>
                <c:pt idx="475">
                  <c:v>1/04</c:v>
                </c:pt>
                <c:pt idx="476">
                  <c:v>1/04</c:v>
                </c:pt>
                <c:pt idx="477">
                  <c:v>1/04</c:v>
                </c:pt>
                <c:pt idx="478">
                  <c:v>1/04</c:v>
                </c:pt>
                <c:pt idx="479">
                  <c:v>1/04</c:v>
                </c:pt>
                <c:pt idx="480">
                  <c:v>1/04</c:v>
                </c:pt>
                <c:pt idx="481">
                  <c:v>1/04</c:v>
                </c:pt>
                <c:pt idx="482">
                  <c:v>2/04</c:v>
                </c:pt>
                <c:pt idx="483">
                  <c:v>2/04</c:v>
                </c:pt>
                <c:pt idx="484">
                  <c:v>2/04</c:v>
                </c:pt>
                <c:pt idx="485">
                  <c:v>2/04</c:v>
                </c:pt>
                <c:pt idx="486">
                  <c:v>2/04</c:v>
                </c:pt>
                <c:pt idx="487">
                  <c:v>2/04</c:v>
                </c:pt>
                <c:pt idx="488">
                  <c:v>2/04</c:v>
                </c:pt>
                <c:pt idx="489">
                  <c:v>2/04</c:v>
                </c:pt>
                <c:pt idx="490">
                  <c:v>2/04</c:v>
                </c:pt>
                <c:pt idx="491">
                  <c:v>3/04</c:v>
                </c:pt>
                <c:pt idx="492">
                  <c:v>3/04</c:v>
                </c:pt>
                <c:pt idx="493">
                  <c:v>3/04</c:v>
                </c:pt>
                <c:pt idx="494">
                  <c:v>3/04</c:v>
                </c:pt>
                <c:pt idx="495">
                  <c:v>3/04</c:v>
                </c:pt>
                <c:pt idx="496">
                  <c:v>3/04</c:v>
                </c:pt>
                <c:pt idx="497">
                  <c:v>3/04</c:v>
                </c:pt>
                <c:pt idx="498">
                  <c:v>3/04</c:v>
                </c:pt>
                <c:pt idx="499">
                  <c:v>3/04</c:v>
                </c:pt>
                <c:pt idx="500">
                  <c:v>3/04</c:v>
                </c:pt>
                <c:pt idx="501">
                  <c:v>3/04</c:v>
                </c:pt>
                <c:pt idx="502">
                  <c:v>3/04</c:v>
                </c:pt>
                <c:pt idx="503">
                  <c:v>3/04</c:v>
                </c:pt>
                <c:pt idx="504">
                  <c:v>4/04</c:v>
                </c:pt>
                <c:pt idx="505">
                  <c:v>4/04</c:v>
                </c:pt>
                <c:pt idx="506">
                  <c:v>4/04</c:v>
                </c:pt>
                <c:pt idx="507">
                  <c:v>4/04</c:v>
                </c:pt>
                <c:pt idx="508">
                  <c:v>4/04</c:v>
                </c:pt>
                <c:pt idx="509">
                  <c:v>4/04</c:v>
                </c:pt>
                <c:pt idx="510">
                  <c:v>4/04</c:v>
                </c:pt>
                <c:pt idx="511">
                  <c:v>4/04</c:v>
                </c:pt>
                <c:pt idx="512">
                  <c:v>11/04</c:v>
                </c:pt>
                <c:pt idx="513">
                  <c:v>11/04</c:v>
                </c:pt>
                <c:pt idx="514">
                  <c:v>11/04</c:v>
                </c:pt>
                <c:pt idx="515">
                  <c:v>11/04</c:v>
                </c:pt>
                <c:pt idx="516">
                  <c:v>11/04</c:v>
                </c:pt>
                <c:pt idx="517">
                  <c:v>11/04</c:v>
                </c:pt>
                <c:pt idx="518">
                  <c:v>11/04</c:v>
                </c:pt>
                <c:pt idx="519">
                  <c:v>11/04</c:v>
                </c:pt>
                <c:pt idx="520">
                  <c:v>11/04</c:v>
                </c:pt>
                <c:pt idx="521">
                  <c:v>11/04</c:v>
                </c:pt>
                <c:pt idx="522">
                  <c:v>11/04</c:v>
                </c:pt>
                <c:pt idx="523">
                  <c:v>11/04</c:v>
                </c:pt>
                <c:pt idx="524">
                  <c:v>11/04</c:v>
                </c:pt>
                <c:pt idx="525">
                  <c:v>11/04</c:v>
                </c:pt>
                <c:pt idx="526">
                  <c:v>11/04</c:v>
                </c:pt>
                <c:pt idx="527">
                  <c:v>12/04</c:v>
                </c:pt>
                <c:pt idx="528">
                  <c:v>12/04</c:v>
                </c:pt>
                <c:pt idx="529">
                  <c:v>12/04</c:v>
                </c:pt>
                <c:pt idx="530">
                  <c:v>12/04</c:v>
                </c:pt>
                <c:pt idx="531">
                  <c:v>12/04</c:v>
                </c:pt>
                <c:pt idx="532">
                  <c:v>12/04</c:v>
                </c:pt>
                <c:pt idx="533">
                  <c:v>12/04</c:v>
                </c:pt>
                <c:pt idx="534">
                  <c:v>12/04</c:v>
                </c:pt>
                <c:pt idx="535">
                  <c:v>12/04</c:v>
                </c:pt>
                <c:pt idx="536">
                  <c:v>12/04</c:v>
                </c:pt>
                <c:pt idx="537">
                  <c:v>12/04</c:v>
                </c:pt>
                <c:pt idx="538">
                  <c:v>12/04</c:v>
                </c:pt>
                <c:pt idx="539">
                  <c:v>1/05</c:v>
                </c:pt>
                <c:pt idx="540">
                  <c:v>1/05</c:v>
                </c:pt>
                <c:pt idx="541">
                  <c:v>1/05</c:v>
                </c:pt>
                <c:pt idx="542">
                  <c:v>1/05</c:v>
                </c:pt>
                <c:pt idx="543">
                  <c:v>1/05</c:v>
                </c:pt>
                <c:pt idx="544">
                  <c:v>1/05</c:v>
                </c:pt>
                <c:pt idx="545">
                  <c:v>1/05</c:v>
                </c:pt>
                <c:pt idx="546">
                  <c:v>2/05</c:v>
                </c:pt>
                <c:pt idx="547">
                  <c:v>2/05</c:v>
                </c:pt>
                <c:pt idx="548">
                  <c:v>2/05</c:v>
                </c:pt>
                <c:pt idx="549">
                  <c:v>2/05</c:v>
                </c:pt>
                <c:pt idx="550">
                  <c:v>2/05</c:v>
                </c:pt>
                <c:pt idx="551">
                  <c:v>2/05</c:v>
                </c:pt>
                <c:pt idx="552">
                  <c:v>2/05</c:v>
                </c:pt>
                <c:pt idx="553">
                  <c:v>3/05</c:v>
                </c:pt>
                <c:pt idx="554">
                  <c:v>3/05</c:v>
                </c:pt>
                <c:pt idx="555">
                  <c:v>3/05</c:v>
                </c:pt>
                <c:pt idx="556">
                  <c:v>3/05</c:v>
                </c:pt>
                <c:pt idx="557">
                  <c:v>3/05</c:v>
                </c:pt>
                <c:pt idx="558">
                  <c:v>3/05</c:v>
                </c:pt>
                <c:pt idx="559">
                  <c:v>3/05</c:v>
                </c:pt>
                <c:pt idx="560">
                  <c:v>3/05</c:v>
                </c:pt>
                <c:pt idx="561">
                  <c:v>3/05</c:v>
                </c:pt>
                <c:pt idx="562">
                  <c:v>3/05</c:v>
                </c:pt>
                <c:pt idx="563">
                  <c:v>3/05</c:v>
                </c:pt>
                <c:pt idx="564">
                  <c:v>3/05</c:v>
                </c:pt>
                <c:pt idx="565">
                  <c:v>3/05</c:v>
                </c:pt>
                <c:pt idx="566">
                  <c:v>3/05</c:v>
                </c:pt>
                <c:pt idx="567">
                  <c:v>3/05</c:v>
                </c:pt>
                <c:pt idx="568">
                  <c:v>3/05</c:v>
                </c:pt>
                <c:pt idx="569">
                  <c:v>4/05</c:v>
                </c:pt>
                <c:pt idx="570">
                  <c:v>4/05</c:v>
                </c:pt>
                <c:pt idx="571">
                  <c:v>4/05</c:v>
                </c:pt>
                <c:pt idx="572">
                  <c:v>4/05</c:v>
                </c:pt>
                <c:pt idx="573">
                  <c:v>4/05</c:v>
                </c:pt>
                <c:pt idx="574">
                  <c:v>4/05</c:v>
                </c:pt>
                <c:pt idx="575">
                  <c:v>4/05</c:v>
                </c:pt>
                <c:pt idx="576">
                  <c:v>4/05</c:v>
                </c:pt>
                <c:pt idx="577">
                  <c:v>4/05</c:v>
                </c:pt>
                <c:pt idx="578">
                  <c:v>11/05</c:v>
                </c:pt>
                <c:pt idx="579">
                  <c:v>11/05</c:v>
                </c:pt>
                <c:pt idx="580">
                  <c:v>11/05</c:v>
                </c:pt>
                <c:pt idx="581">
                  <c:v>11/05</c:v>
                </c:pt>
                <c:pt idx="582">
                  <c:v>11/05</c:v>
                </c:pt>
                <c:pt idx="583">
                  <c:v>11/05</c:v>
                </c:pt>
                <c:pt idx="584">
                  <c:v>11/05</c:v>
                </c:pt>
                <c:pt idx="585">
                  <c:v>11/05</c:v>
                </c:pt>
                <c:pt idx="586">
                  <c:v>11/05</c:v>
                </c:pt>
                <c:pt idx="587">
                  <c:v>11/05</c:v>
                </c:pt>
                <c:pt idx="588">
                  <c:v>11/05</c:v>
                </c:pt>
                <c:pt idx="589">
                  <c:v>11/05</c:v>
                </c:pt>
                <c:pt idx="590">
                  <c:v>11/05</c:v>
                </c:pt>
                <c:pt idx="591">
                  <c:v>12/05</c:v>
                </c:pt>
                <c:pt idx="592">
                  <c:v>12/05</c:v>
                </c:pt>
                <c:pt idx="593">
                  <c:v>12/05</c:v>
                </c:pt>
                <c:pt idx="594">
                  <c:v>12/05</c:v>
                </c:pt>
                <c:pt idx="595">
                  <c:v>12/05</c:v>
                </c:pt>
                <c:pt idx="596">
                  <c:v>12/05</c:v>
                </c:pt>
                <c:pt idx="597">
                  <c:v>12/05</c:v>
                </c:pt>
                <c:pt idx="598">
                  <c:v>12/05</c:v>
                </c:pt>
                <c:pt idx="599">
                  <c:v>12/05</c:v>
                </c:pt>
                <c:pt idx="600">
                  <c:v>12/05</c:v>
                </c:pt>
                <c:pt idx="601">
                  <c:v>12/05</c:v>
                </c:pt>
                <c:pt idx="602">
                  <c:v>12/05</c:v>
                </c:pt>
                <c:pt idx="603">
                  <c:v>12/05</c:v>
                </c:pt>
                <c:pt idx="604">
                  <c:v>12/05</c:v>
                </c:pt>
                <c:pt idx="605">
                  <c:v>12/05</c:v>
                </c:pt>
                <c:pt idx="606">
                  <c:v>12/05</c:v>
                </c:pt>
                <c:pt idx="607">
                  <c:v>1/06</c:v>
                </c:pt>
                <c:pt idx="608">
                  <c:v>1/06</c:v>
                </c:pt>
                <c:pt idx="609">
                  <c:v>1/06</c:v>
                </c:pt>
                <c:pt idx="610">
                  <c:v>1/06</c:v>
                </c:pt>
                <c:pt idx="611">
                  <c:v>1/06</c:v>
                </c:pt>
                <c:pt idx="612">
                  <c:v>1/06</c:v>
                </c:pt>
                <c:pt idx="613">
                  <c:v>1/06</c:v>
                </c:pt>
                <c:pt idx="614">
                  <c:v>1/06</c:v>
                </c:pt>
                <c:pt idx="615">
                  <c:v>1/06</c:v>
                </c:pt>
                <c:pt idx="616">
                  <c:v>1/06</c:v>
                </c:pt>
                <c:pt idx="617">
                  <c:v>1/06</c:v>
                </c:pt>
                <c:pt idx="618">
                  <c:v>1/06</c:v>
                </c:pt>
                <c:pt idx="619">
                  <c:v>1/06</c:v>
                </c:pt>
                <c:pt idx="620">
                  <c:v>2/06</c:v>
                </c:pt>
                <c:pt idx="621">
                  <c:v>2/06</c:v>
                </c:pt>
                <c:pt idx="622">
                  <c:v>2/06</c:v>
                </c:pt>
                <c:pt idx="623">
                  <c:v>2/06</c:v>
                </c:pt>
                <c:pt idx="624">
                  <c:v>2/06</c:v>
                </c:pt>
                <c:pt idx="625">
                  <c:v>2/06</c:v>
                </c:pt>
                <c:pt idx="626">
                  <c:v>2/06</c:v>
                </c:pt>
                <c:pt idx="627">
                  <c:v>2/06</c:v>
                </c:pt>
                <c:pt idx="628">
                  <c:v>2/06</c:v>
                </c:pt>
                <c:pt idx="629">
                  <c:v>2/06</c:v>
                </c:pt>
                <c:pt idx="630">
                  <c:v>2/06</c:v>
                </c:pt>
                <c:pt idx="631">
                  <c:v>2/06</c:v>
                </c:pt>
                <c:pt idx="632">
                  <c:v>2/06</c:v>
                </c:pt>
                <c:pt idx="633">
                  <c:v>3/06</c:v>
                </c:pt>
                <c:pt idx="634">
                  <c:v>3/06</c:v>
                </c:pt>
                <c:pt idx="635">
                  <c:v>3/06</c:v>
                </c:pt>
                <c:pt idx="636">
                  <c:v>3/06</c:v>
                </c:pt>
                <c:pt idx="637">
                  <c:v>3/06</c:v>
                </c:pt>
                <c:pt idx="638">
                  <c:v>3/06</c:v>
                </c:pt>
                <c:pt idx="639">
                  <c:v>3/06</c:v>
                </c:pt>
                <c:pt idx="640">
                  <c:v>3/06</c:v>
                </c:pt>
                <c:pt idx="641">
                  <c:v>3/06</c:v>
                </c:pt>
                <c:pt idx="642">
                  <c:v>3/06</c:v>
                </c:pt>
                <c:pt idx="643">
                  <c:v>3/06</c:v>
                </c:pt>
                <c:pt idx="644">
                  <c:v>3/06</c:v>
                </c:pt>
                <c:pt idx="645">
                  <c:v>3/06</c:v>
                </c:pt>
                <c:pt idx="646">
                  <c:v>3/06</c:v>
                </c:pt>
                <c:pt idx="647">
                  <c:v>3/06</c:v>
                </c:pt>
                <c:pt idx="648">
                  <c:v>3/06</c:v>
                </c:pt>
                <c:pt idx="649">
                  <c:v>3/06</c:v>
                </c:pt>
                <c:pt idx="650">
                  <c:v>4/06</c:v>
                </c:pt>
                <c:pt idx="651">
                  <c:v>4/06</c:v>
                </c:pt>
                <c:pt idx="652">
                  <c:v>4/06</c:v>
                </c:pt>
                <c:pt idx="653">
                  <c:v>4/06</c:v>
                </c:pt>
                <c:pt idx="654">
                  <c:v>4/06</c:v>
                </c:pt>
                <c:pt idx="655">
                  <c:v>4/06</c:v>
                </c:pt>
                <c:pt idx="656">
                  <c:v>4/06</c:v>
                </c:pt>
                <c:pt idx="657">
                  <c:v>4/06</c:v>
                </c:pt>
                <c:pt idx="658">
                  <c:v>11/06</c:v>
                </c:pt>
                <c:pt idx="659">
                  <c:v>11/06</c:v>
                </c:pt>
                <c:pt idx="660">
                  <c:v>11/06</c:v>
                </c:pt>
                <c:pt idx="661">
                  <c:v>11/06</c:v>
                </c:pt>
                <c:pt idx="662">
                  <c:v>11/06</c:v>
                </c:pt>
                <c:pt idx="663">
                  <c:v>11/06</c:v>
                </c:pt>
                <c:pt idx="664">
                  <c:v>11/06</c:v>
                </c:pt>
                <c:pt idx="665">
                  <c:v>11/06</c:v>
                </c:pt>
                <c:pt idx="666">
                  <c:v>11/06</c:v>
                </c:pt>
                <c:pt idx="667">
                  <c:v>11/06</c:v>
                </c:pt>
                <c:pt idx="668">
                  <c:v>11/06</c:v>
                </c:pt>
                <c:pt idx="669">
                  <c:v>11/06</c:v>
                </c:pt>
                <c:pt idx="670">
                  <c:v>11/06</c:v>
                </c:pt>
                <c:pt idx="671">
                  <c:v>12/06</c:v>
                </c:pt>
                <c:pt idx="672">
                  <c:v>12/06</c:v>
                </c:pt>
                <c:pt idx="673">
                  <c:v>12/06</c:v>
                </c:pt>
                <c:pt idx="674">
                  <c:v>12/06</c:v>
                </c:pt>
                <c:pt idx="675">
                  <c:v>12/06</c:v>
                </c:pt>
                <c:pt idx="676">
                  <c:v>12/06</c:v>
                </c:pt>
                <c:pt idx="677">
                  <c:v>12/06</c:v>
                </c:pt>
                <c:pt idx="678">
                  <c:v>12/06</c:v>
                </c:pt>
                <c:pt idx="679">
                  <c:v>12/06</c:v>
                </c:pt>
                <c:pt idx="680">
                  <c:v>12/06</c:v>
                </c:pt>
                <c:pt idx="681">
                  <c:v>12/06</c:v>
                </c:pt>
                <c:pt idx="682">
                  <c:v>12/06</c:v>
                </c:pt>
                <c:pt idx="683">
                  <c:v>12/06</c:v>
                </c:pt>
                <c:pt idx="684">
                  <c:v>12/06</c:v>
                </c:pt>
                <c:pt idx="685">
                  <c:v>12/06</c:v>
                </c:pt>
                <c:pt idx="686">
                  <c:v>1/07</c:v>
                </c:pt>
                <c:pt idx="687">
                  <c:v>1/07</c:v>
                </c:pt>
                <c:pt idx="688">
                  <c:v>1/07</c:v>
                </c:pt>
                <c:pt idx="689">
                  <c:v>1/07</c:v>
                </c:pt>
                <c:pt idx="690">
                  <c:v>1/07</c:v>
                </c:pt>
                <c:pt idx="691">
                  <c:v>1/07</c:v>
                </c:pt>
                <c:pt idx="692">
                  <c:v>1/07</c:v>
                </c:pt>
                <c:pt idx="693">
                  <c:v>1/07</c:v>
                </c:pt>
                <c:pt idx="694">
                  <c:v>1/07</c:v>
                </c:pt>
                <c:pt idx="695">
                  <c:v>1/07</c:v>
                </c:pt>
                <c:pt idx="696">
                  <c:v>1/07</c:v>
                </c:pt>
                <c:pt idx="697">
                  <c:v>1/07</c:v>
                </c:pt>
                <c:pt idx="698">
                  <c:v>1/07</c:v>
                </c:pt>
                <c:pt idx="699">
                  <c:v>1/07</c:v>
                </c:pt>
                <c:pt idx="700">
                  <c:v>2/07</c:v>
                </c:pt>
                <c:pt idx="701">
                  <c:v>2/07</c:v>
                </c:pt>
                <c:pt idx="702">
                  <c:v>2/07</c:v>
                </c:pt>
                <c:pt idx="703">
                  <c:v>2/07</c:v>
                </c:pt>
                <c:pt idx="704">
                  <c:v>2/07</c:v>
                </c:pt>
                <c:pt idx="705">
                  <c:v>2/07</c:v>
                </c:pt>
                <c:pt idx="706">
                  <c:v>2/07</c:v>
                </c:pt>
                <c:pt idx="707">
                  <c:v>2/07</c:v>
                </c:pt>
                <c:pt idx="708">
                  <c:v>2/07</c:v>
                </c:pt>
                <c:pt idx="709">
                  <c:v>2/07</c:v>
                </c:pt>
                <c:pt idx="710">
                  <c:v>2/07</c:v>
                </c:pt>
                <c:pt idx="711">
                  <c:v>2/07</c:v>
                </c:pt>
                <c:pt idx="712">
                  <c:v>3/07</c:v>
                </c:pt>
                <c:pt idx="713">
                  <c:v>3/07</c:v>
                </c:pt>
                <c:pt idx="714">
                  <c:v>3/07</c:v>
                </c:pt>
                <c:pt idx="715">
                  <c:v>3/07</c:v>
                </c:pt>
                <c:pt idx="716">
                  <c:v>3/07</c:v>
                </c:pt>
                <c:pt idx="717">
                  <c:v>3/07</c:v>
                </c:pt>
                <c:pt idx="718">
                  <c:v>3/07</c:v>
                </c:pt>
                <c:pt idx="719">
                  <c:v>3/07</c:v>
                </c:pt>
                <c:pt idx="720">
                  <c:v>3/07</c:v>
                </c:pt>
                <c:pt idx="721">
                  <c:v>3/07</c:v>
                </c:pt>
                <c:pt idx="722">
                  <c:v>3/07</c:v>
                </c:pt>
                <c:pt idx="723">
                  <c:v>3/07</c:v>
                </c:pt>
                <c:pt idx="724">
                  <c:v>3/07</c:v>
                </c:pt>
                <c:pt idx="725">
                  <c:v>4/07</c:v>
                </c:pt>
                <c:pt idx="726">
                  <c:v>4/07</c:v>
                </c:pt>
                <c:pt idx="727">
                  <c:v>4/07</c:v>
                </c:pt>
                <c:pt idx="728">
                  <c:v>4/07</c:v>
                </c:pt>
                <c:pt idx="729">
                  <c:v>4/07</c:v>
                </c:pt>
                <c:pt idx="730">
                  <c:v>4/07</c:v>
                </c:pt>
                <c:pt idx="731">
                  <c:v>4/07</c:v>
                </c:pt>
                <c:pt idx="732">
                  <c:v>4/07</c:v>
                </c:pt>
                <c:pt idx="733">
                  <c:v>4/07</c:v>
                </c:pt>
                <c:pt idx="734">
                  <c:v>4/07</c:v>
                </c:pt>
                <c:pt idx="735">
                  <c:v>10/07</c:v>
                </c:pt>
                <c:pt idx="736">
                  <c:v>11/07</c:v>
                </c:pt>
                <c:pt idx="737">
                  <c:v>11/07</c:v>
                </c:pt>
                <c:pt idx="738">
                  <c:v>11/07</c:v>
                </c:pt>
                <c:pt idx="739">
                  <c:v>11/07</c:v>
                </c:pt>
                <c:pt idx="740">
                  <c:v>11/07</c:v>
                </c:pt>
                <c:pt idx="741">
                  <c:v>11/07</c:v>
                </c:pt>
                <c:pt idx="742">
                  <c:v>11/07</c:v>
                </c:pt>
                <c:pt idx="743">
                  <c:v>11/07</c:v>
                </c:pt>
                <c:pt idx="744">
                  <c:v>11/07</c:v>
                </c:pt>
                <c:pt idx="745">
                  <c:v>11/07</c:v>
                </c:pt>
                <c:pt idx="746">
                  <c:v>11/07</c:v>
                </c:pt>
                <c:pt idx="747">
                  <c:v>11/07</c:v>
                </c:pt>
                <c:pt idx="748">
                  <c:v>11/07</c:v>
                </c:pt>
                <c:pt idx="749">
                  <c:v>11/07</c:v>
                </c:pt>
                <c:pt idx="750">
                  <c:v>11/07</c:v>
                </c:pt>
                <c:pt idx="751">
                  <c:v>12/07</c:v>
                </c:pt>
                <c:pt idx="752">
                  <c:v>12/07</c:v>
                </c:pt>
                <c:pt idx="753">
                  <c:v>12/07</c:v>
                </c:pt>
                <c:pt idx="754">
                  <c:v>12/07</c:v>
                </c:pt>
                <c:pt idx="755">
                  <c:v>12/07</c:v>
                </c:pt>
                <c:pt idx="756">
                  <c:v>12/07</c:v>
                </c:pt>
                <c:pt idx="757">
                  <c:v>12/07</c:v>
                </c:pt>
                <c:pt idx="758">
                  <c:v>12/07</c:v>
                </c:pt>
                <c:pt idx="759">
                  <c:v>12/07</c:v>
                </c:pt>
                <c:pt idx="760">
                  <c:v>12/07</c:v>
                </c:pt>
                <c:pt idx="761">
                  <c:v>12/07</c:v>
                </c:pt>
                <c:pt idx="762">
                  <c:v>12/07</c:v>
                </c:pt>
                <c:pt idx="763">
                  <c:v>12/07</c:v>
                </c:pt>
                <c:pt idx="764">
                  <c:v>12/07</c:v>
                </c:pt>
                <c:pt idx="765">
                  <c:v>1/08</c:v>
                </c:pt>
                <c:pt idx="766">
                  <c:v>1/08</c:v>
                </c:pt>
                <c:pt idx="767">
                  <c:v>1/08</c:v>
                </c:pt>
                <c:pt idx="768">
                  <c:v>1/08</c:v>
                </c:pt>
                <c:pt idx="769">
                  <c:v>1/08</c:v>
                </c:pt>
                <c:pt idx="770">
                  <c:v>1/08</c:v>
                </c:pt>
                <c:pt idx="771">
                  <c:v>1/08</c:v>
                </c:pt>
                <c:pt idx="772">
                  <c:v>1/08</c:v>
                </c:pt>
                <c:pt idx="773">
                  <c:v>1/08</c:v>
                </c:pt>
                <c:pt idx="774">
                  <c:v>1/08</c:v>
                </c:pt>
                <c:pt idx="775">
                  <c:v>1/08</c:v>
                </c:pt>
                <c:pt idx="776">
                  <c:v>1/08</c:v>
                </c:pt>
                <c:pt idx="777">
                  <c:v>1/08</c:v>
                </c:pt>
                <c:pt idx="778">
                  <c:v>1/08</c:v>
                </c:pt>
                <c:pt idx="779">
                  <c:v>2/08</c:v>
                </c:pt>
                <c:pt idx="780">
                  <c:v>2/08</c:v>
                </c:pt>
                <c:pt idx="781">
                  <c:v>2/08</c:v>
                </c:pt>
                <c:pt idx="782">
                  <c:v>2/08</c:v>
                </c:pt>
                <c:pt idx="783">
                  <c:v>2/08</c:v>
                </c:pt>
                <c:pt idx="784">
                  <c:v>2/08</c:v>
                </c:pt>
                <c:pt idx="785">
                  <c:v>2/08</c:v>
                </c:pt>
                <c:pt idx="786">
                  <c:v>2/08</c:v>
                </c:pt>
                <c:pt idx="787">
                  <c:v>2/08</c:v>
                </c:pt>
                <c:pt idx="788">
                  <c:v>2/08</c:v>
                </c:pt>
                <c:pt idx="789">
                  <c:v>2/08</c:v>
                </c:pt>
                <c:pt idx="790">
                  <c:v>2/08</c:v>
                </c:pt>
                <c:pt idx="791">
                  <c:v>2/08</c:v>
                </c:pt>
                <c:pt idx="792">
                  <c:v>2/08</c:v>
                </c:pt>
                <c:pt idx="793">
                  <c:v>2/08</c:v>
                </c:pt>
                <c:pt idx="794">
                  <c:v>3/08</c:v>
                </c:pt>
                <c:pt idx="795">
                  <c:v>3/08</c:v>
                </c:pt>
                <c:pt idx="796">
                  <c:v>3/08</c:v>
                </c:pt>
                <c:pt idx="797">
                  <c:v>3/08</c:v>
                </c:pt>
                <c:pt idx="798">
                  <c:v>3/08</c:v>
                </c:pt>
                <c:pt idx="799">
                  <c:v>3/08</c:v>
                </c:pt>
                <c:pt idx="800">
                  <c:v>3/08</c:v>
                </c:pt>
                <c:pt idx="801">
                  <c:v>3/08</c:v>
                </c:pt>
                <c:pt idx="802">
                  <c:v>3/08</c:v>
                </c:pt>
                <c:pt idx="803">
                  <c:v>3/08</c:v>
                </c:pt>
                <c:pt idx="804">
                  <c:v>3/08</c:v>
                </c:pt>
                <c:pt idx="805">
                  <c:v>3/08</c:v>
                </c:pt>
                <c:pt idx="806">
                  <c:v>3/08</c:v>
                </c:pt>
                <c:pt idx="807">
                  <c:v>3/08</c:v>
                </c:pt>
                <c:pt idx="808">
                  <c:v>3/08</c:v>
                </c:pt>
                <c:pt idx="809">
                  <c:v>4/08</c:v>
                </c:pt>
                <c:pt idx="810">
                  <c:v>4/08</c:v>
                </c:pt>
                <c:pt idx="811">
                  <c:v>4/08</c:v>
                </c:pt>
                <c:pt idx="812">
                  <c:v>4/08</c:v>
                </c:pt>
                <c:pt idx="813">
                  <c:v>4/08</c:v>
                </c:pt>
                <c:pt idx="814">
                  <c:v>4/08</c:v>
                </c:pt>
                <c:pt idx="815">
                  <c:v>4/08</c:v>
                </c:pt>
                <c:pt idx="816">
                  <c:v>4/08</c:v>
                </c:pt>
                <c:pt idx="817">
                  <c:v>10/08</c:v>
                </c:pt>
                <c:pt idx="818">
                  <c:v>10/08</c:v>
                </c:pt>
                <c:pt idx="819">
                  <c:v>11/08</c:v>
                </c:pt>
                <c:pt idx="820">
                  <c:v>11/08</c:v>
                </c:pt>
                <c:pt idx="821">
                  <c:v>11/08</c:v>
                </c:pt>
                <c:pt idx="822">
                  <c:v>11/08</c:v>
                </c:pt>
                <c:pt idx="823">
                  <c:v>11/08</c:v>
                </c:pt>
                <c:pt idx="824">
                  <c:v>11/08</c:v>
                </c:pt>
                <c:pt idx="825">
                  <c:v>11/08</c:v>
                </c:pt>
                <c:pt idx="826">
                  <c:v>11/08</c:v>
                </c:pt>
                <c:pt idx="827">
                  <c:v>11/08</c:v>
                </c:pt>
                <c:pt idx="828">
                  <c:v>11/08</c:v>
                </c:pt>
                <c:pt idx="829">
                  <c:v>11/08</c:v>
                </c:pt>
                <c:pt idx="830">
                  <c:v>11/08</c:v>
                </c:pt>
                <c:pt idx="831">
                  <c:v>11/08</c:v>
                </c:pt>
                <c:pt idx="832">
                  <c:v>12/08</c:v>
                </c:pt>
                <c:pt idx="833">
                  <c:v>12/08</c:v>
                </c:pt>
                <c:pt idx="834">
                  <c:v>12/08</c:v>
                </c:pt>
                <c:pt idx="835">
                  <c:v>12/08</c:v>
                </c:pt>
                <c:pt idx="836">
                  <c:v>12/08</c:v>
                </c:pt>
                <c:pt idx="837">
                  <c:v>12/08</c:v>
                </c:pt>
                <c:pt idx="838">
                  <c:v>12/08</c:v>
                </c:pt>
                <c:pt idx="839">
                  <c:v>12/08</c:v>
                </c:pt>
                <c:pt idx="840">
                  <c:v>12/08</c:v>
                </c:pt>
                <c:pt idx="841">
                  <c:v>12/08</c:v>
                </c:pt>
                <c:pt idx="842">
                  <c:v>12/08</c:v>
                </c:pt>
                <c:pt idx="843">
                  <c:v>12/08</c:v>
                </c:pt>
                <c:pt idx="844">
                  <c:v>12/08</c:v>
                </c:pt>
                <c:pt idx="845">
                  <c:v>12/08</c:v>
                </c:pt>
                <c:pt idx="846">
                  <c:v>12/08</c:v>
                </c:pt>
                <c:pt idx="847">
                  <c:v>1/09</c:v>
                </c:pt>
                <c:pt idx="848">
                  <c:v>1/09</c:v>
                </c:pt>
                <c:pt idx="849">
                  <c:v>1/09</c:v>
                </c:pt>
                <c:pt idx="850">
                  <c:v>1/09</c:v>
                </c:pt>
                <c:pt idx="851">
                  <c:v>1/09</c:v>
                </c:pt>
                <c:pt idx="852">
                  <c:v>1/09</c:v>
                </c:pt>
                <c:pt idx="853">
                  <c:v>1/09</c:v>
                </c:pt>
                <c:pt idx="854">
                  <c:v>1/09</c:v>
                </c:pt>
                <c:pt idx="855">
                  <c:v>1/09</c:v>
                </c:pt>
                <c:pt idx="856">
                  <c:v>1/09</c:v>
                </c:pt>
                <c:pt idx="857">
                  <c:v>1/09</c:v>
                </c:pt>
                <c:pt idx="858">
                  <c:v>1/09</c:v>
                </c:pt>
                <c:pt idx="859">
                  <c:v>1/09</c:v>
                </c:pt>
                <c:pt idx="860">
                  <c:v>1/09</c:v>
                </c:pt>
                <c:pt idx="861">
                  <c:v>1/09</c:v>
                </c:pt>
                <c:pt idx="862">
                  <c:v>1/09</c:v>
                </c:pt>
                <c:pt idx="863">
                  <c:v>2/09</c:v>
                </c:pt>
                <c:pt idx="864">
                  <c:v>2/09</c:v>
                </c:pt>
                <c:pt idx="865">
                  <c:v>2/09</c:v>
                </c:pt>
                <c:pt idx="866">
                  <c:v>2/09</c:v>
                </c:pt>
                <c:pt idx="867">
                  <c:v>2/09</c:v>
                </c:pt>
                <c:pt idx="868">
                  <c:v>2/09</c:v>
                </c:pt>
                <c:pt idx="869">
                  <c:v>2/09</c:v>
                </c:pt>
                <c:pt idx="870">
                  <c:v>2/09</c:v>
                </c:pt>
                <c:pt idx="871">
                  <c:v>2/09</c:v>
                </c:pt>
                <c:pt idx="872">
                  <c:v>2/09</c:v>
                </c:pt>
                <c:pt idx="873">
                  <c:v>2/09</c:v>
                </c:pt>
                <c:pt idx="874">
                  <c:v>2/09</c:v>
                </c:pt>
                <c:pt idx="875">
                  <c:v>2/09</c:v>
                </c:pt>
                <c:pt idx="876">
                  <c:v>3/09</c:v>
                </c:pt>
                <c:pt idx="877">
                  <c:v>3/09</c:v>
                </c:pt>
                <c:pt idx="878">
                  <c:v>3/09</c:v>
                </c:pt>
                <c:pt idx="879">
                  <c:v>3/09</c:v>
                </c:pt>
                <c:pt idx="880">
                  <c:v>3/09</c:v>
                </c:pt>
                <c:pt idx="881">
                  <c:v>3/09</c:v>
                </c:pt>
                <c:pt idx="882">
                  <c:v>3/09</c:v>
                </c:pt>
                <c:pt idx="883">
                  <c:v>3/09</c:v>
                </c:pt>
                <c:pt idx="884">
                  <c:v>3/09</c:v>
                </c:pt>
                <c:pt idx="885">
                  <c:v>3/09</c:v>
                </c:pt>
                <c:pt idx="886">
                  <c:v>3/09</c:v>
                </c:pt>
                <c:pt idx="887">
                  <c:v>3/09</c:v>
                </c:pt>
                <c:pt idx="888">
                  <c:v>3/09</c:v>
                </c:pt>
                <c:pt idx="889">
                  <c:v>3/09</c:v>
                </c:pt>
                <c:pt idx="890">
                  <c:v>3/09</c:v>
                </c:pt>
                <c:pt idx="891">
                  <c:v>4/09</c:v>
                </c:pt>
                <c:pt idx="892">
                  <c:v>4/09</c:v>
                </c:pt>
                <c:pt idx="893">
                  <c:v>4/09</c:v>
                </c:pt>
                <c:pt idx="894">
                  <c:v>4/09</c:v>
                </c:pt>
                <c:pt idx="895">
                  <c:v>4/09</c:v>
                </c:pt>
                <c:pt idx="896">
                  <c:v>4/09</c:v>
                </c:pt>
                <c:pt idx="897">
                  <c:v>4/09</c:v>
                </c:pt>
                <c:pt idx="898">
                  <c:v>4/09</c:v>
                </c:pt>
                <c:pt idx="899">
                  <c:v>10/09</c:v>
                </c:pt>
                <c:pt idx="900">
                  <c:v>10/09</c:v>
                </c:pt>
                <c:pt idx="901">
                  <c:v>11/09</c:v>
                </c:pt>
                <c:pt idx="902">
                  <c:v>11/09</c:v>
                </c:pt>
                <c:pt idx="903">
                  <c:v>11/09</c:v>
                </c:pt>
                <c:pt idx="904">
                  <c:v>11/09</c:v>
                </c:pt>
                <c:pt idx="905">
                  <c:v>11/09</c:v>
                </c:pt>
                <c:pt idx="906">
                  <c:v>11/09</c:v>
                </c:pt>
                <c:pt idx="907">
                  <c:v>11/09</c:v>
                </c:pt>
                <c:pt idx="908">
                  <c:v>11/09</c:v>
                </c:pt>
                <c:pt idx="909">
                  <c:v>11/09</c:v>
                </c:pt>
                <c:pt idx="910">
                  <c:v>11/09</c:v>
                </c:pt>
                <c:pt idx="911">
                  <c:v>11/09</c:v>
                </c:pt>
                <c:pt idx="912">
                  <c:v>11/09</c:v>
                </c:pt>
                <c:pt idx="913">
                  <c:v>11/09</c:v>
                </c:pt>
                <c:pt idx="914">
                  <c:v>11/09</c:v>
                </c:pt>
                <c:pt idx="915">
                  <c:v>12/09</c:v>
                </c:pt>
                <c:pt idx="916">
                  <c:v>12/09</c:v>
                </c:pt>
                <c:pt idx="917">
                  <c:v>12/09</c:v>
                </c:pt>
                <c:pt idx="918">
                  <c:v>12/09</c:v>
                </c:pt>
                <c:pt idx="919">
                  <c:v>12/09</c:v>
                </c:pt>
                <c:pt idx="920">
                  <c:v>12/09</c:v>
                </c:pt>
                <c:pt idx="921">
                  <c:v>12/09</c:v>
                </c:pt>
                <c:pt idx="922">
                  <c:v>12/09</c:v>
                </c:pt>
                <c:pt idx="923">
                  <c:v>12/09</c:v>
                </c:pt>
                <c:pt idx="924">
                  <c:v>12/09</c:v>
                </c:pt>
                <c:pt idx="925">
                  <c:v>12/09</c:v>
                </c:pt>
                <c:pt idx="926">
                  <c:v>12/09</c:v>
                </c:pt>
                <c:pt idx="927">
                  <c:v>12/09</c:v>
                </c:pt>
                <c:pt idx="928">
                  <c:v>12/09</c:v>
                </c:pt>
                <c:pt idx="929">
                  <c:v>12/09</c:v>
                </c:pt>
                <c:pt idx="930">
                  <c:v>1/10</c:v>
                </c:pt>
                <c:pt idx="931">
                  <c:v>1/10</c:v>
                </c:pt>
                <c:pt idx="932">
                  <c:v>1/10</c:v>
                </c:pt>
                <c:pt idx="933">
                  <c:v>1/10</c:v>
                </c:pt>
                <c:pt idx="934">
                  <c:v>1/10</c:v>
                </c:pt>
                <c:pt idx="935">
                  <c:v>1/10</c:v>
                </c:pt>
                <c:pt idx="936">
                  <c:v>1/10</c:v>
                </c:pt>
                <c:pt idx="937">
                  <c:v>1/10</c:v>
                </c:pt>
                <c:pt idx="938">
                  <c:v>1/10</c:v>
                </c:pt>
                <c:pt idx="939">
                  <c:v>1/10</c:v>
                </c:pt>
                <c:pt idx="940">
                  <c:v>1/10</c:v>
                </c:pt>
                <c:pt idx="941">
                  <c:v>1/10</c:v>
                </c:pt>
                <c:pt idx="942">
                  <c:v>1/10</c:v>
                </c:pt>
                <c:pt idx="943">
                  <c:v>1/10</c:v>
                </c:pt>
                <c:pt idx="944">
                  <c:v>1/10</c:v>
                </c:pt>
                <c:pt idx="945">
                  <c:v>1/10</c:v>
                </c:pt>
                <c:pt idx="946">
                  <c:v>1/10</c:v>
                </c:pt>
                <c:pt idx="947">
                  <c:v>2/10</c:v>
                </c:pt>
                <c:pt idx="948">
                  <c:v>2/10</c:v>
                </c:pt>
                <c:pt idx="949">
                  <c:v>2/10</c:v>
                </c:pt>
                <c:pt idx="950">
                  <c:v>2/10</c:v>
                </c:pt>
                <c:pt idx="951">
                  <c:v>2/10</c:v>
                </c:pt>
                <c:pt idx="952">
                  <c:v>2/10</c:v>
                </c:pt>
                <c:pt idx="953">
                  <c:v>2/10</c:v>
                </c:pt>
                <c:pt idx="954">
                  <c:v>3/10</c:v>
                </c:pt>
                <c:pt idx="955">
                  <c:v>3/10</c:v>
                </c:pt>
                <c:pt idx="956">
                  <c:v>3/10</c:v>
                </c:pt>
                <c:pt idx="957">
                  <c:v>3/10</c:v>
                </c:pt>
                <c:pt idx="958">
                  <c:v>3/10</c:v>
                </c:pt>
                <c:pt idx="959">
                  <c:v>3/10</c:v>
                </c:pt>
                <c:pt idx="960">
                  <c:v>3/10</c:v>
                </c:pt>
                <c:pt idx="961">
                  <c:v>3/10</c:v>
                </c:pt>
                <c:pt idx="962">
                  <c:v>3/10</c:v>
                </c:pt>
                <c:pt idx="963">
                  <c:v>3/10</c:v>
                </c:pt>
                <c:pt idx="964">
                  <c:v>3/10</c:v>
                </c:pt>
                <c:pt idx="965">
                  <c:v>3/10</c:v>
                </c:pt>
                <c:pt idx="966">
                  <c:v>3/10</c:v>
                </c:pt>
                <c:pt idx="967">
                  <c:v>3/10</c:v>
                </c:pt>
                <c:pt idx="968">
                  <c:v>3/10</c:v>
                </c:pt>
                <c:pt idx="969">
                  <c:v>4/10</c:v>
                </c:pt>
                <c:pt idx="970">
                  <c:v>4/10</c:v>
                </c:pt>
                <c:pt idx="971">
                  <c:v>4/10</c:v>
                </c:pt>
                <c:pt idx="972">
                  <c:v>10/10</c:v>
                </c:pt>
                <c:pt idx="973">
                  <c:v>10/10</c:v>
                </c:pt>
                <c:pt idx="974">
                  <c:v>10/10</c:v>
                </c:pt>
                <c:pt idx="975">
                  <c:v>11/10</c:v>
                </c:pt>
                <c:pt idx="976">
                  <c:v>11/10</c:v>
                </c:pt>
                <c:pt idx="977">
                  <c:v>11/10</c:v>
                </c:pt>
                <c:pt idx="978">
                  <c:v>11/10</c:v>
                </c:pt>
                <c:pt idx="979">
                  <c:v>11/10</c:v>
                </c:pt>
                <c:pt idx="980">
                  <c:v>11/10</c:v>
                </c:pt>
                <c:pt idx="981">
                  <c:v>11/10</c:v>
                </c:pt>
                <c:pt idx="982">
                  <c:v>11/10</c:v>
                </c:pt>
                <c:pt idx="983">
                  <c:v>11/10</c:v>
                </c:pt>
                <c:pt idx="984">
                  <c:v>11/10</c:v>
                </c:pt>
                <c:pt idx="985">
                  <c:v>11/10</c:v>
                </c:pt>
                <c:pt idx="986">
                  <c:v>11/10</c:v>
                </c:pt>
                <c:pt idx="987">
                  <c:v>11/10</c:v>
                </c:pt>
                <c:pt idx="988">
                  <c:v>11/10</c:v>
                </c:pt>
                <c:pt idx="989">
                  <c:v>11/10</c:v>
                </c:pt>
                <c:pt idx="990">
                  <c:v>12/10</c:v>
                </c:pt>
                <c:pt idx="991">
                  <c:v>12/10</c:v>
                </c:pt>
                <c:pt idx="992">
                  <c:v>12/10</c:v>
                </c:pt>
                <c:pt idx="993">
                  <c:v>12/10</c:v>
                </c:pt>
                <c:pt idx="994">
                  <c:v>12/10</c:v>
                </c:pt>
                <c:pt idx="995">
                  <c:v>12/10</c:v>
                </c:pt>
                <c:pt idx="996">
                  <c:v>12/10</c:v>
                </c:pt>
                <c:pt idx="997">
                  <c:v>12/10</c:v>
                </c:pt>
                <c:pt idx="998">
                  <c:v>12/10</c:v>
                </c:pt>
                <c:pt idx="999">
                  <c:v>12/10</c:v>
                </c:pt>
                <c:pt idx="1000">
                  <c:v>12/10</c:v>
                </c:pt>
                <c:pt idx="1001">
                  <c:v>12/10</c:v>
                </c:pt>
                <c:pt idx="1002">
                  <c:v>12/10</c:v>
                </c:pt>
                <c:pt idx="1003">
                  <c:v>12/10</c:v>
                </c:pt>
                <c:pt idx="1004">
                  <c:v>12/10</c:v>
                </c:pt>
                <c:pt idx="1005">
                  <c:v>1/11</c:v>
                </c:pt>
                <c:pt idx="1006">
                  <c:v>1/11</c:v>
                </c:pt>
                <c:pt idx="1007">
                  <c:v>1/11</c:v>
                </c:pt>
                <c:pt idx="1008">
                  <c:v>1/11</c:v>
                </c:pt>
                <c:pt idx="1009">
                  <c:v>1/11</c:v>
                </c:pt>
                <c:pt idx="1010">
                  <c:v>1/11</c:v>
                </c:pt>
                <c:pt idx="1011">
                  <c:v>1/11</c:v>
                </c:pt>
                <c:pt idx="1012">
                  <c:v>1/11</c:v>
                </c:pt>
                <c:pt idx="1013">
                  <c:v>1/11</c:v>
                </c:pt>
                <c:pt idx="1014">
                  <c:v>1/11</c:v>
                </c:pt>
                <c:pt idx="1015">
                  <c:v>1/11</c:v>
                </c:pt>
                <c:pt idx="1016">
                  <c:v>1/11</c:v>
                </c:pt>
                <c:pt idx="1017">
                  <c:v>1/11</c:v>
                </c:pt>
                <c:pt idx="1018">
                  <c:v>1/11</c:v>
                </c:pt>
                <c:pt idx="1019">
                  <c:v>1/11</c:v>
                </c:pt>
                <c:pt idx="1020">
                  <c:v>2/11</c:v>
                </c:pt>
                <c:pt idx="1021">
                  <c:v>2/11</c:v>
                </c:pt>
                <c:pt idx="1022">
                  <c:v>2/11</c:v>
                </c:pt>
                <c:pt idx="1023">
                  <c:v>2/11</c:v>
                </c:pt>
                <c:pt idx="1024">
                  <c:v>2/11</c:v>
                </c:pt>
                <c:pt idx="1025">
                  <c:v>2/11</c:v>
                </c:pt>
                <c:pt idx="1026">
                  <c:v>2/11</c:v>
                </c:pt>
                <c:pt idx="1027">
                  <c:v>2/11</c:v>
                </c:pt>
                <c:pt idx="1028">
                  <c:v>2/11</c:v>
                </c:pt>
                <c:pt idx="1029">
                  <c:v>2/11</c:v>
                </c:pt>
                <c:pt idx="1030">
                  <c:v>2/11</c:v>
                </c:pt>
                <c:pt idx="1031">
                  <c:v>2/11</c:v>
                </c:pt>
                <c:pt idx="1032">
                  <c:v>2/11</c:v>
                </c:pt>
                <c:pt idx="1033">
                  <c:v>3/11</c:v>
                </c:pt>
                <c:pt idx="1034">
                  <c:v>3/11</c:v>
                </c:pt>
                <c:pt idx="1035">
                  <c:v>3/11</c:v>
                </c:pt>
                <c:pt idx="1036">
                  <c:v>3/11</c:v>
                </c:pt>
                <c:pt idx="1037">
                  <c:v>3/11</c:v>
                </c:pt>
                <c:pt idx="1038">
                  <c:v>3/11</c:v>
                </c:pt>
                <c:pt idx="1039">
                  <c:v>3/11</c:v>
                </c:pt>
                <c:pt idx="1040">
                  <c:v>3/11</c:v>
                </c:pt>
                <c:pt idx="1041">
                  <c:v>3/11</c:v>
                </c:pt>
                <c:pt idx="1042">
                  <c:v>3/11</c:v>
                </c:pt>
                <c:pt idx="1043">
                  <c:v>3/11</c:v>
                </c:pt>
                <c:pt idx="1044">
                  <c:v>3/11</c:v>
                </c:pt>
                <c:pt idx="1045">
                  <c:v>3/11</c:v>
                </c:pt>
                <c:pt idx="1046">
                  <c:v>4/11</c:v>
                </c:pt>
                <c:pt idx="1047">
                  <c:v>4/11</c:v>
                </c:pt>
                <c:pt idx="1048">
                  <c:v>4/11</c:v>
                </c:pt>
                <c:pt idx="1049">
                  <c:v>4/11</c:v>
                </c:pt>
                <c:pt idx="1050">
                  <c:v>4/11</c:v>
                </c:pt>
                <c:pt idx="1051">
                  <c:v>4/11</c:v>
                </c:pt>
                <c:pt idx="1052">
                  <c:v>4/11</c:v>
                </c:pt>
                <c:pt idx="1053">
                  <c:v>4/11</c:v>
                </c:pt>
                <c:pt idx="1054">
                  <c:v>12/11</c:v>
                </c:pt>
                <c:pt idx="1055">
                  <c:v>12/11</c:v>
                </c:pt>
                <c:pt idx="1056">
                  <c:v>12/11</c:v>
                </c:pt>
                <c:pt idx="1057">
                  <c:v>12/11</c:v>
                </c:pt>
                <c:pt idx="1058">
                  <c:v>12/11</c:v>
                </c:pt>
                <c:pt idx="1059">
                  <c:v>1/12</c:v>
                </c:pt>
                <c:pt idx="1060">
                  <c:v>1/12</c:v>
                </c:pt>
                <c:pt idx="1061">
                  <c:v>1/12</c:v>
                </c:pt>
                <c:pt idx="1062">
                  <c:v>1/12</c:v>
                </c:pt>
                <c:pt idx="1063">
                  <c:v>1/12</c:v>
                </c:pt>
                <c:pt idx="1064">
                  <c:v>1/12</c:v>
                </c:pt>
                <c:pt idx="1065">
                  <c:v>1/12</c:v>
                </c:pt>
                <c:pt idx="1066">
                  <c:v>1/12</c:v>
                </c:pt>
                <c:pt idx="1067">
                  <c:v>1/12</c:v>
                </c:pt>
                <c:pt idx="1068">
                  <c:v>1/12</c:v>
                </c:pt>
                <c:pt idx="1069">
                  <c:v>1/12</c:v>
                </c:pt>
                <c:pt idx="1070">
                  <c:v>1/12</c:v>
                </c:pt>
                <c:pt idx="1071">
                  <c:v>1/12</c:v>
                </c:pt>
                <c:pt idx="1072">
                  <c:v>1/12</c:v>
                </c:pt>
                <c:pt idx="1073">
                  <c:v>1/12</c:v>
                </c:pt>
                <c:pt idx="1074">
                  <c:v>1/12</c:v>
                </c:pt>
                <c:pt idx="1075">
                  <c:v>1/12</c:v>
                </c:pt>
                <c:pt idx="1076">
                  <c:v>2/12</c:v>
                </c:pt>
                <c:pt idx="1077">
                  <c:v>2/12</c:v>
                </c:pt>
              </c:strCache>
            </c:strRef>
          </c:cat>
          <c:val>
            <c:numRef>
              <c:f>KobeBryant!$AJ$51:$AJ$1179</c:f>
              <c:numCache>
                <c:formatCode>0.00</c:formatCode>
                <c:ptCount val="1129"/>
                <c:pt idx="0">
                  <c:v>3.7370729569697034</c:v>
                </c:pt>
                <c:pt idx="1">
                  <c:v>3.7296933178075053</c:v>
                </c:pt>
                <c:pt idx="2">
                  <c:v>3.8038111929795799</c:v>
                </c:pt>
                <c:pt idx="3">
                  <c:v>3.80252332977319</c:v>
                </c:pt>
                <c:pt idx="4">
                  <c:v>3.7949483070341321</c:v>
                </c:pt>
                <c:pt idx="5">
                  <c:v>3.8383669997135237</c:v>
                </c:pt>
                <c:pt idx="6">
                  <c:v>3.8913824205360674</c:v>
                </c:pt>
                <c:pt idx="7">
                  <c:v>3.8483497655965926</c:v>
                </c:pt>
                <c:pt idx="8">
                  <c:v>3.8619546705717585</c:v>
                </c:pt>
                <c:pt idx="9">
                  <c:v>4.0137010250350427</c:v>
                </c:pt>
                <c:pt idx="10">
                  <c:v>4.2001457700651201</c:v>
                </c:pt>
                <c:pt idx="11">
                  <c:v>4.2001457700651201</c:v>
                </c:pt>
                <c:pt idx="12">
                  <c:v>4.1693243224918888</c:v>
                </c:pt>
                <c:pt idx="13">
                  <c:v>4.168687945106166</c:v>
                </c:pt>
                <c:pt idx="14">
                  <c:v>4.1119040725728047</c:v>
                </c:pt>
                <c:pt idx="15">
                  <c:v>4.1069875747043003</c:v>
                </c:pt>
                <c:pt idx="16">
                  <c:v>4.173238354964516</c:v>
                </c:pt>
                <c:pt idx="17">
                  <c:v>4.1480755311644097</c:v>
                </c:pt>
                <c:pt idx="18">
                  <c:v>4.0726063459386284</c:v>
                </c:pt>
                <c:pt idx="19">
                  <c:v>4.0842654773895291</c:v>
                </c:pt>
                <c:pt idx="20">
                  <c:v>4.0842654773895291</c:v>
                </c:pt>
                <c:pt idx="21">
                  <c:v>4.1628090986540247</c:v>
                </c:pt>
                <c:pt idx="22">
                  <c:v>4.1966458910293918</c:v>
                </c:pt>
                <c:pt idx="23">
                  <c:v>4.1273601782272795</c:v>
                </c:pt>
                <c:pt idx="24">
                  <c:v>4.0910055647251617</c:v>
                </c:pt>
                <c:pt idx="25">
                  <c:v>4.347929368782153</c:v>
                </c:pt>
                <c:pt idx="26">
                  <c:v>4.3466618671982191</c:v>
                </c:pt>
                <c:pt idx="27">
                  <c:v>4.356557337707688</c:v>
                </c:pt>
                <c:pt idx="28">
                  <c:v>4.5411946643578096</c:v>
                </c:pt>
                <c:pt idx="29">
                  <c:v>4.8781478586254687</c:v>
                </c:pt>
                <c:pt idx="30">
                  <c:v>5.2112907249939679</c:v>
                </c:pt>
                <c:pt idx="31">
                  <c:v>5.1809698879256034</c:v>
                </c:pt>
                <c:pt idx="32">
                  <c:v>5.1941882750565265</c:v>
                </c:pt>
                <c:pt idx="33">
                  <c:v>5.1941882750565265</c:v>
                </c:pt>
                <c:pt idx="34">
                  <c:v>5.1904150280363233</c:v>
                </c:pt>
                <c:pt idx="35">
                  <c:v>5.1816394852500149</c:v>
                </c:pt>
                <c:pt idx="36">
                  <c:v>5.2428376799950156</c:v>
                </c:pt>
                <c:pt idx="37">
                  <c:v>5.303406683347939</c:v>
                </c:pt>
                <c:pt idx="38">
                  <c:v>5.3803876652683149</c:v>
                </c:pt>
                <c:pt idx="39">
                  <c:v>5.4527282068666496</c:v>
                </c:pt>
                <c:pt idx="40">
                  <c:v>5.6802198865170412</c:v>
                </c:pt>
                <c:pt idx="41">
                  <c:v>5.7415065931498912</c:v>
                </c:pt>
                <c:pt idx="42">
                  <c:v>5.8735310799329881</c:v>
                </c:pt>
                <c:pt idx="43">
                  <c:v>5.9341969867498525</c:v>
                </c:pt>
                <c:pt idx="44">
                  <c:v>5.8318268219857705</c:v>
                </c:pt>
                <c:pt idx="45">
                  <c:v>5.7343931942379438</c:v>
                </c:pt>
                <c:pt idx="46">
                  <c:v>5.6206615922588581</c:v>
                </c:pt>
                <c:pt idx="47">
                  <c:v>5.6176107928912415</c:v>
                </c:pt>
                <c:pt idx="48">
                  <c:v>5.4846725201292763</c:v>
                </c:pt>
                <c:pt idx="49">
                  <c:v>5.4964181286450495</c:v>
                </c:pt>
                <c:pt idx="50">
                  <c:v>5.5549205986353085</c:v>
                </c:pt>
                <c:pt idx="51">
                  <c:v>5.5549205986353085</c:v>
                </c:pt>
                <c:pt idx="52">
                  <c:v>5.5712087868737044</c:v>
                </c:pt>
                <c:pt idx="53">
                  <c:v>5.5660780168621349</c:v>
                </c:pt>
                <c:pt idx="54">
                  <c:v>5.5459490639932998</c:v>
                </c:pt>
                <c:pt idx="55">
                  <c:v>5.3804255957904239</c:v>
                </c:pt>
                <c:pt idx="56">
                  <c:v>5.1541146629837096</c:v>
                </c:pt>
                <c:pt idx="57">
                  <c:v>5.1359080034993001</c:v>
                </c:pt>
                <c:pt idx="58">
                  <c:v>5.0022035960490987</c:v>
                </c:pt>
                <c:pt idx="59">
                  <c:v>5.0022035960490987</c:v>
                </c:pt>
                <c:pt idx="60">
                  <c:v>5.0774009099144424</c:v>
                </c:pt>
                <c:pt idx="61">
                  <c:v>5.035222873692395</c:v>
                </c:pt>
                <c:pt idx="62">
                  <c:v>5.0084011054080984</c:v>
                </c:pt>
                <c:pt idx="63">
                  <c:v>4.9460765733445493</c:v>
                </c:pt>
                <c:pt idx="64">
                  <c:v>4.9315312023751821</c:v>
                </c:pt>
                <c:pt idx="65">
                  <c:v>4.9315312023751821</c:v>
                </c:pt>
                <c:pt idx="66">
                  <c:v>4.9338894703998433</c:v>
                </c:pt>
                <c:pt idx="67">
                  <c:v>4.9000208246121417</c:v>
                </c:pt>
                <c:pt idx="68">
                  <c:v>4.829163108296366</c:v>
                </c:pt>
                <c:pt idx="69">
                  <c:v>4.6949386555728108</c:v>
                </c:pt>
                <c:pt idx="70">
                  <c:v>4.3616604215198906</c:v>
                </c:pt>
                <c:pt idx="71">
                  <c:v>3.9676755133946906</c:v>
                </c:pt>
                <c:pt idx="72">
                  <c:v>4.025632159762524</c:v>
                </c:pt>
                <c:pt idx="73">
                  <c:v>4.0079512808151438</c:v>
                </c:pt>
                <c:pt idx="74">
                  <c:v>3.9828202498803726</c:v>
                </c:pt>
                <c:pt idx="75">
                  <c:v>3.9980097089243123</c:v>
                </c:pt>
                <c:pt idx="76">
                  <c:v>3.9395949237536221</c:v>
                </c:pt>
                <c:pt idx="77">
                  <c:v>4.0349999367776839</c:v>
                </c:pt>
                <c:pt idx="78">
                  <c:v>4.0355562548072959</c:v>
                </c:pt>
                <c:pt idx="79">
                  <c:v>3.8528547592555795</c:v>
                </c:pt>
                <c:pt idx="80">
                  <c:v>3.6612142515726065</c:v>
                </c:pt>
                <c:pt idx="81">
                  <c:v>3.725313300069335</c:v>
                </c:pt>
                <c:pt idx="82">
                  <c:v>4.0285207696916174</c:v>
                </c:pt>
                <c:pt idx="83">
                  <c:v>4.0012753069031195</c:v>
                </c:pt>
                <c:pt idx="84">
                  <c:v>4.0494897637775038</c:v>
                </c:pt>
                <c:pt idx="85">
                  <c:v>4.0602101081654602</c:v>
                </c:pt>
                <c:pt idx="86">
                  <c:v>4.0313060627330897</c:v>
                </c:pt>
                <c:pt idx="87">
                  <c:v>4.0662372919304302</c:v>
                </c:pt>
                <c:pt idx="88">
                  <c:v>4.1649656391752146</c:v>
                </c:pt>
                <c:pt idx="89">
                  <c:v>4.1305729206807662</c:v>
                </c:pt>
                <c:pt idx="90">
                  <c:v>3.8887068308534807</c:v>
                </c:pt>
                <c:pt idx="91">
                  <c:v>3.8452196667699345</c:v>
                </c:pt>
                <c:pt idx="92">
                  <c:v>3.6343598375190416</c:v>
                </c:pt>
                <c:pt idx="93">
                  <c:v>3.5522915857519459</c:v>
                </c:pt>
                <c:pt idx="94">
                  <c:v>3.5181163791356944</c:v>
                </c:pt>
                <c:pt idx="95">
                  <c:v>3.5002040756830972</c:v>
                </c:pt>
                <c:pt idx="96">
                  <c:v>3.443064605486081</c:v>
                </c:pt>
                <c:pt idx="97">
                  <c:v>3.4419382294733594</c:v>
                </c:pt>
                <c:pt idx="98">
                  <c:v>3.443064605486081</c:v>
                </c:pt>
                <c:pt idx="99">
                  <c:v>3.443064605486081</c:v>
                </c:pt>
                <c:pt idx="100">
                  <c:v>3.4911550044800546</c:v>
                </c:pt>
                <c:pt idx="101">
                  <c:v>3.8020402686033754</c:v>
                </c:pt>
                <c:pt idx="102">
                  <c:v>3.7721319690377668</c:v>
                </c:pt>
                <c:pt idx="103">
                  <c:v>3.952214569073901</c:v>
                </c:pt>
                <c:pt idx="104">
                  <c:v>3.9867638147105864</c:v>
                </c:pt>
                <c:pt idx="105">
                  <c:v>4.2088342464732102</c:v>
                </c:pt>
                <c:pt idx="106">
                  <c:v>4.1982017530347049</c:v>
                </c:pt>
                <c:pt idx="107">
                  <c:v>4.1698627198075497</c:v>
                </c:pt>
                <c:pt idx="108">
                  <c:v>4.2001457700651201</c:v>
                </c:pt>
                <c:pt idx="109">
                  <c:v>4.319674968876094</c:v>
                </c:pt>
                <c:pt idx="110">
                  <c:v>4.3569789196325539</c:v>
                </c:pt>
                <c:pt idx="111">
                  <c:v>4.3385316805178613</c:v>
                </c:pt>
                <c:pt idx="112">
                  <c:v>4.4976637926635581</c:v>
                </c:pt>
                <c:pt idx="113">
                  <c:v>4.5628938186199344</c:v>
                </c:pt>
                <c:pt idx="114">
                  <c:v>4.5635646647088919</c:v>
                </c:pt>
                <c:pt idx="115">
                  <c:v>4.717531350273819</c:v>
                </c:pt>
                <c:pt idx="116">
                  <c:v>4.7147618807143106</c:v>
                </c:pt>
                <c:pt idx="117">
                  <c:v>4.8056514349550685</c:v>
                </c:pt>
                <c:pt idx="118">
                  <c:v>4.7964272417826042</c:v>
                </c:pt>
                <c:pt idx="119">
                  <c:v>4.823412290324038</c:v>
                </c:pt>
                <c:pt idx="120">
                  <c:v>4.8544530367194092</c:v>
                </c:pt>
                <c:pt idx="121">
                  <c:v>4.8640287324607856</c:v>
                </c:pt>
                <c:pt idx="122">
                  <c:v>4.8339361575749216</c:v>
                </c:pt>
                <c:pt idx="123">
                  <c:v>4.9348407331163671</c:v>
                </c:pt>
                <c:pt idx="124">
                  <c:v>4.9173163412576981</c:v>
                </c:pt>
                <c:pt idx="125">
                  <c:v>4.862853785461323</c:v>
                </c:pt>
                <c:pt idx="126">
                  <c:v>4.8547893457735878</c:v>
                </c:pt>
                <c:pt idx="127">
                  <c:v>5.0404081467391402</c:v>
                </c:pt>
                <c:pt idx="128">
                  <c:v>5.0087270776890538</c:v>
                </c:pt>
                <c:pt idx="129">
                  <c:v>5.1533226848197238</c:v>
                </c:pt>
                <c:pt idx="130">
                  <c:v>5.1469824724229021</c:v>
                </c:pt>
                <c:pt idx="131">
                  <c:v>5.151619519478257</c:v>
                </c:pt>
                <c:pt idx="132">
                  <c:v>4.8445635426080811</c:v>
                </c:pt>
                <c:pt idx="133">
                  <c:v>4.8881781590164763</c:v>
                </c:pt>
                <c:pt idx="134">
                  <c:v>4.7821521924586143</c:v>
                </c:pt>
                <c:pt idx="135">
                  <c:v>4.7338985961221587</c:v>
                </c:pt>
                <c:pt idx="136">
                  <c:v>4.722676515429332</c:v>
                </c:pt>
                <c:pt idx="137">
                  <c:v>4.6300262263990319</c:v>
                </c:pt>
                <c:pt idx="138">
                  <c:v>4.3743687591258631</c:v>
                </c:pt>
                <c:pt idx="139">
                  <c:v>4.4439364789082481</c:v>
                </c:pt>
                <c:pt idx="140">
                  <c:v>4.4719534151127709</c:v>
                </c:pt>
                <c:pt idx="141">
                  <c:v>4.4355244955946773</c:v>
                </c:pt>
                <c:pt idx="142">
                  <c:v>4.356557337707688</c:v>
                </c:pt>
                <c:pt idx="143">
                  <c:v>4.3209976172364692</c:v>
                </c:pt>
                <c:pt idx="144">
                  <c:v>4.2526822268362574</c:v>
                </c:pt>
                <c:pt idx="145">
                  <c:v>4.209997818604311</c:v>
                </c:pt>
                <c:pt idx="146">
                  <c:v>4.1111595265887253</c:v>
                </c:pt>
                <c:pt idx="147">
                  <c:v>4.0858141845928833</c:v>
                </c:pt>
                <c:pt idx="148">
                  <c:v>4.077263988590027</c:v>
                </c:pt>
                <c:pt idx="149">
                  <c:v>3.9590248232387251</c:v>
                </c:pt>
                <c:pt idx="150">
                  <c:v>4.2189562496824617</c:v>
                </c:pt>
                <c:pt idx="151">
                  <c:v>4.1612400035742869</c:v>
                </c:pt>
                <c:pt idx="152">
                  <c:v>4.1309681624509862</c:v>
                </c:pt>
                <c:pt idx="153">
                  <c:v>4.131313967981713</c:v>
                </c:pt>
                <c:pt idx="154">
                  <c:v>4.1453194652991172</c:v>
                </c:pt>
                <c:pt idx="155">
                  <c:v>4.0995768820995302</c:v>
                </c:pt>
                <c:pt idx="156">
                  <c:v>4.0995768820995302</c:v>
                </c:pt>
                <c:pt idx="157">
                  <c:v>4.2721690710256972</c:v>
                </c:pt>
                <c:pt idx="158">
                  <c:v>4.3011626335213133</c:v>
                </c:pt>
                <c:pt idx="159">
                  <c:v>4.3011626335213133</c:v>
                </c:pt>
                <c:pt idx="160">
                  <c:v>4.4220689589321225</c:v>
                </c:pt>
                <c:pt idx="161">
                  <c:v>4.465011369594956</c:v>
                </c:pt>
                <c:pt idx="162">
                  <c:v>4.4031528592635549</c:v>
                </c:pt>
                <c:pt idx="163">
                  <c:v>4.204031107285056</c:v>
                </c:pt>
                <c:pt idx="164">
                  <c:v>4.2051960084385787</c:v>
                </c:pt>
                <c:pt idx="165">
                  <c:v>4.1698627198075497</c:v>
                </c:pt>
                <c:pt idx="166">
                  <c:v>4.3389550138535542</c:v>
                </c:pt>
                <c:pt idx="167">
                  <c:v>4.3974018303019413</c:v>
                </c:pt>
                <c:pt idx="168">
                  <c:v>4.4085260621682076</c:v>
                </c:pt>
                <c:pt idx="169">
                  <c:v>4.4135228189587261</c:v>
                </c:pt>
                <c:pt idx="170">
                  <c:v>4.2003401222826158</c:v>
                </c:pt>
                <c:pt idx="171">
                  <c:v>4.1942623588294854</c:v>
                </c:pt>
                <c:pt idx="172">
                  <c:v>4.1690795734545443</c:v>
                </c:pt>
                <c:pt idx="173">
                  <c:v>4.1612890467512882</c:v>
                </c:pt>
                <c:pt idx="174">
                  <c:v>4.1032092964668809</c:v>
                </c:pt>
                <c:pt idx="175">
                  <c:v>4.0498929187154111</c:v>
                </c:pt>
                <c:pt idx="176">
                  <c:v>4.0557844808497956</c:v>
                </c:pt>
                <c:pt idx="177">
                  <c:v>4.0557844808497956</c:v>
                </c:pt>
                <c:pt idx="178">
                  <c:v>4.0670402415676454</c:v>
                </c:pt>
                <c:pt idx="179">
                  <c:v>4.0670402415676454</c:v>
                </c:pt>
                <c:pt idx="180">
                  <c:v>4.0906064616985338</c:v>
                </c:pt>
                <c:pt idx="181">
                  <c:v>4.2618382543360847</c:v>
                </c:pt>
                <c:pt idx="182">
                  <c:v>4.3030127082483673</c:v>
                </c:pt>
                <c:pt idx="183">
                  <c:v>4.2794716439089058</c:v>
                </c:pt>
                <c:pt idx="184">
                  <c:v>4.290473547908916</c:v>
                </c:pt>
                <c:pt idx="185">
                  <c:v>4.237057122723801</c:v>
                </c:pt>
                <c:pt idx="186">
                  <c:v>4.3300563223937427</c:v>
                </c:pt>
                <c:pt idx="187">
                  <c:v>4.3344373266636937</c:v>
                </c:pt>
                <c:pt idx="188">
                  <c:v>4.3389550138535542</c:v>
                </c:pt>
                <c:pt idx="189">
                  <c:v>4.3604905172492252</c:v>
                </c:pt>
                <c:pt idx="190">
                  <c:v>4.4044967745174581</c:v>
                </c:pt>
                <c:pt idx="191">
                  <c:v>4.4063497781436869</c:v>
                </c:pt>
                <c:pt idx="192">
                  <c:v>4.4063497781436869</c:v>
                </c:pt>
                <c:pt idx="193">
                  <c:v>4.466839269687739</c:v>
                </c:pt>
                <c:pt idx="194">
                  <c:v>4.4582416228090356</c:v>
                </c:pt>
                <c:pt idx="195">
                  <c:v>4.4941685571869874</c:v>
                </c:pt>
                <c:pt idx="196">
                  <c:v>4.5294501175470465</c:v>
                </c:pt>
                <c:pt idx="197">
                  <c:v>4.4582416228090356</c:v>
                </c:pt>
                <c:pt idx="198">
                  <c:v>4.5474370444756458</c:v>
                </c:pt>
                <c:pt idx="199">
                  <c:v>4.5041477483288119</c:v>
                </c:pt>
                <c:pt idx="200">
                  <c:v>4.2756548609301861</c:v>
                </c:pt>
                <c:pt idx="201">
                  <c:v>4.3054782379130483</c:v>
                </c:pt>
                <c:pt idx="202">
                  <c:v>4.3612392921353562</c:v>
                </c:pt>
                <c:pt idx="203">
                  <c:v>4.4078316201775154</c:v>
                </c:pt>
                <c:pt idx="204">
                  <c:v>4.3604905172492252</c:v>
                </c:pt>
                <c:pt idx="205">
                  <c:v>4.37693397487421</c:v>
                </c:pt>
                <c:pt idx="206">
                  <c:v>4.2975550714140622</c:v>
                </c:pt>
                <c:pt idx="207">
                  <c:v>4.2197301393548372</c:v>
                </c:pt>
                <c:pt idx="208">
                  <c:v>4.2197301393548372</c:v>
                </c:pt>
                <c:pt idx="209">
                  <c:v>4.3274633187943046</c:v>
                </c:pt>
                <c:pt idx="210">
                  <c:v>4.2628437380103295</c:v>
                </c:pt>
                <c:pt idx="211">
                  <c:v>4.6017299320306657</c:v>
                </c:pt>
                <c:pt idx="212">
                  <c:v>4.8232430448182644</c:v>
                </c:pt>
                <c:pt idx="213">
                  <c:v>4.8403069560278329</c:v>
                </c:pt>
                <c:pt idx="214">
                  <c:v>4.8057788342870751</c:v>
                </c:pt>
                <c:pt idx="215">
                  <c:v>4.7957889691618716</c:v>
                </c:pt>
                <c:pt idx="216">
                  <c:v>4.6766462778537434</c:v>
                </c:pt>
                <c:pt idx="217">
                  <c:v>4.7391121186852487</c:v>
                </c:pt>
                <c:pt idx="218">
                  <c:v>4.7587084510872275</c:v>
                </c:pt>
                <c:pt idx="219">
                  <c:v>4.769332302560275</c:v>
                </c:pt>
                <c:pt idx="220">
                  <c:v>4.7990220092116642</c:v>
                </c:pt>
                <c:pt idx="221">
                  <c:v>4.801190328598584</c:v>
                </c:pt>
                <c:pt idx="222">
                  <c:v>5.1572813594381461</c:v>
                </c:pt>
                <c:pt idx="223">
                  <c:v>5.391792704790177</c:v>
                </c:pt>
                <c:pt idx="224">
                  <c:v>5.4360850258401276</c:v>
                </c:pt>
                <c:pt idx="225">
                  <c:v>5.4576663922394157</c:v>
                </c:pt>
                <c:pt idx="226">
                  <c:v>5.5374052716824993</c:v>
                </c:pt>
                <c:pt idx="227">
                  <c:v>5.5038391053844569</c:v>
                </c:pt>
                <c:pt idx="228">
                  <c:v>5.4818438727218375</c:v>
                </c:pt>
                <c:pt idx="229">
                  <c:v>5.4631978375531025</c:v>
                </c:pt>
                <c:pt idx="230">
                  <c:v>5.4251492972967288</c:v>
                </c:pt>
                <c:pt idx="231">
                  <c:v>5.257647491307984</c:v>
                </c:pt>
                <c:pt idx="232">
                  <c:v>5.2644359350537941</c:v>
                </c:pt>
                <c:pt idx="233">
                  <c:v>5.532243151354999</c:v>
                </c:pt>
                <c:pt idx="234">
                  <c:v>5.6234204131344434</c:v>
                </c:pt>
                <c:pt idx="235">
                  <c:v>5.7504569472382636</c:v>
                </c:pt>
                <c:pt idx="236">
                  <c:v>5.9843673902280168</c:v>
                </c:pt>
                <c:pt idx="237">
                  <c:v>5.9789085073092973</c:v>
                </c:pt>
                <c:pt idx="238">
                  <c:v>5.9796935284241437</c:v>
                </c:pt>
                <c:pt idx="239">
                  <c:v>6.1651091984304216</c:v>
                </c:pt>
                <c:pt idx="240">
                  <c:v>6.0745034230572896</c:v>
                </c:pt>
                <c:pt idx="241">
                  <c:v>6.0745034230572896</c:v>
                </c:pt>
                <c:pt idx="242">
                  <c:v>6.0198311726275833</c:v>
                </c:pt>
                <c:pt idx="243">
                  <c:v>6.0327000081020996</c:v>
                </c:pt>
                <c:pt idx="244">
                  <c:v>6.0415229867972862</c:v>
                </c:pt>
                <c:pt idx="245">
                  <c:v>5.8943418043172899</c:v>
                </c:pt>
                <c:pt idx="246">
                  <c:v>5.7388401018224657</c:v>
                </c:pt>
                <c:pt idx="247">
                  <c:v>5.7388401018224657</c:v>
                </c:pt>
                <c:pt idx="248">
                  <c:v>5.7507763451058125</c:v>
                </c:pt>
                <c:pt idx="249">
                  <c:v>5.7573023728344248</c:v>
                </c:pt>
                <c:pt idx="250">
                  <c:v>5.5180963887106982</c:v>
                </c:pt>
                <c:pt idx="251">
                  <c:v>5.5343454528820955</c:v>
                </c:pt>
                <c:pt idx="252">
                  <c:v>5.5400582034811823</c:v>
                </c:pt>
                <c:pt idx="253">
                  <c:v>5.5306566757760436</c:v>
                </c:pt>
                <c:pt idx="254">
                  <c:v>5.4638328477136904</c:v>
                </c:pt>
                <c:pt idx="255">
                  <c:v>5.4106848184016076</c:v>
                </c:pt>
                <c:pt idx="256">
                  <c:v>5.4106848184016076</c:v>
                </c:pt>
                <c:pt idx="257">
                  <c:v>5.4106848184016076</c:v>
                </c:pt>
                <c:pt idx="258">
                  <c:v>5.2411246650983259</c:v>
                </c:pt>
                <c:pt idx="259">
                  <c:v>4.9867170502020173</c:v>
                </c:pt>
                <c:pt idx="260">
                  <c:v>4.8946451373320343</c:v>
                </c:pt>
                <c:pt idx="261">
                  <c:v>4.8946451373320343</c:v>
                </c:pt>
                <c:pt idx="262">
                  <c:v>4.8606709875262695</c:v>
                </c:pt>
                <c:pt idx="263">
                  <c:v>4.8717846539318321</c:v>
                </c:pt>
                <c:pt idx="264">
                  <c:v>4.8249352327259301</c:v>
                </c:pt>
                <c:pt idx="265">
                  <c:v>5.0162592778740152</c:v>
                </c:pt>
                <c:pt idx="266">
                  <c:v>5.0806154215040209</c:v>
                </c:pt>
                <c:pt idx="267">
                  <c:v>4.8278105909450142</c:v>
                </c:pt>
                <c:pt idx="268">
                  <c:v>4.9267698570655618</c:v>
                </c:pt>
                <c:pt idx="269">
                  <c:v>4.9512315515991618</c:v>
                </c:pt>
                <c:pt idx="270">
                  <c:v>4.8818280283065238</c:v>
                </c:pt>
                <c:pt idx="271">
                  <c:v>4.914617928970177</c:v>
                </c:pt>
                <c:pt idx="272">
                  <c:v>4.8690610082479786</c:v>
                </c:pt>
                <c:pt idx="273">
                  <c:v>5.0414202728345279</c:v>
                </c:pt>
                <c:pt idx="274">
                  <c:v>5.2290007630131221</c:v>
                </c:pt>
                <c:pt idx="275">
                  <c:v>5.2692407383971043</c:v>
                </c:pt>
                <c:pt idx="276">
                  <c:v>5.3207717715476184</c:v>
                </c:pt>
                <c:pt idx="277">
                  <c:v>5.392965940245964</c:v>
                </c:pt>
                <c:pt idx="278">
                  <c:v>5.3614268585129157</c:v>
                </c:pt>
                <c:pt idx="279">
                  <c:v>5.4697684911647562</c:v>
                </c:pt>
                <c:pt idx="280">
                  <c:v>6.0819237021165717</c:v>
                </c:pt>
                <c:pt idx="281">
                  <c:v>6.2081250250402178</c:v>
                </c:pt>
                <c:pt idx="282">
                  <c:v>6.1345791399646812</c:v>
                </c:pt>
                <c:pt idx="283">
                  <c:v>6.0258287600045506</c:v>
                </c:pt>
                <c:pt idx="284">
                  <c:v>6.1270893978948875</c:v>
                </c:pt>
                <c:pt idx="285">
                  <c:v>6.0778621375665756</c:v>
                </c:pt>
                <c:pt idx="286">
                  <c:v>5.7940504319658155</c:v>
                </c:pt>
                <c:pt idx="287">
                  <c:v>5.8866850794390047</c:v>
                </c:pt>
                <c:pt idx="288">
                  <c:v>5.8866850794390047</c:v>
                </c:pt>
                <c:pt idx="289">
                  <c:v>5.8107570900170717</c:v>
                </c:pt>
                <c:pt idx="290">
                  <c:v>5.9093837518416921</c:v>
                </c:pt>
                <c:pt idx="291">
                  <c:v>5.9456380855966975</c:v>
                </c:pt>
                <c:pt idx="292">
                  <c:v>5.910937630652974</c:v>
                </c:pt>
                <c:pt idx="293">
                  <c:v>5.9038555371961463</c:v>
                </c:pt>
                <c:pt idx="294">
                  <c:v>5.9418955265958351</c:v>
                </c:pt>
                <c:pt idx="295">
                  <c:v>5.9974484370523804</c:v>
                </c:pt>
                <c:pt idx="296">
                  <c:v>6.071310923229893</c:v>
                </c:pt>
                <c:pt idx="297">
                  <c:v>6.071310923229893</c:v>
                </c:pt>
                <c:pt idx="298">
                  <c:v>6.0691256136519147</c:v>
                </c:pt>
                <c:pt idx="299">
                  <c:v>6.0544805469897716</c:v>
                </c:pt>
                <c:pt idx="300">
                  <c:v>6.0844398397276729</c:v>
                </c:pt>
                <c:pt idx="301">
                  <c:v>6.0601070913956372</c:v>
                </c:pt>
                <c:pt idx="302">
                  <c:v>6.0494897744034803</c:v>
                </c:pt>
                <c:pt idx="303">
                  <c:v>6.0387862005133304</c:v>
                </c:pt>
                <c:pt idx="304">
                  <c:v>6.0425700708576375</c:v>
                </c:pt>
                <c:pt idx="305">
                  <c:v>6.0723864790558579</c:v>
                </c:pt>
                <c:pt idx="306">
                  <c:v>6.1306856160179164</c:v>
                </c:pt>
                <c:pt idx="307">
                  <c:v>6.1445512614088953</c:v>
                </c:pt>
                <c:pt idx="308">
                  <c:v>6.0659302834834516</c:v>
                </c:pt>
                <c:pt idx="309">
                  <c:v>6.112850298797623</c:v>
                </c:pt>
                <c:pt idx="310">
                  <c:v>6.1224244897469404</c:v>
                </c:pt>
                <c:pt idx="311">
                  <c:v>5.9701639125619614</c:v>
                </c:pt>
                <c:pt idx="312">
                  <c:v>5.9132849394824722</c:v>
                </c:pt>
                <c:pt idx="313">
                  <c:v>5.8832172234211431</c:v>
                </c:pt>
                <c:pt idx="314">
                  <c:v>5.8318268219857705</c:v>
                </c:pt>
                <c:pt idx="315">
                  <c:v>5.767926801879228</c:v>
                </c:pt>
                <c:pt idx="316">
                  <c:v>5.7656265036500463</c:v>
                </c:pt>
                <c:pt idx="317">
                  <c:v>5.7378442940582808</c:v>
                </c:pt>
                <c:pt idx="318">
                  <c:v>5.7618024390757103</c:v>
                </c:pt>
                <c:pt idx="319">
                  <c:v>5.9930572076259638</c:v>
                </c:pt>
                <c:pt idx="320">
                  <c:v>6.1297534657619295</c:v>
                </c:pt>
                <c:pt idx="321">
                  <c:v>6.118423166210091</c:v>
                </c:pt>
                <c:pt idx="322">
                  <c:v>6.1673597698376748</c:v>
                </c:pt>
                <c:pt idx="323">
                  <c:v>5.8866850794390047</c:v>
                </c:pt>
                <c:pt idx="324">
                  <c:v>5.590954794147784</c:v>
                </c:pt>
                <c:pt idx="325">
                  <c:v>5.4818811012428261</c:v>
                </c:pt>
                <c:pt idx="326">
                  <c:v>5.4765175885738886</c:v>
                </c:pt>
                <c:pt idx="327">
                  <c:v>5.4809875469477145</c:v>
                </c:pt>
                <c:pt idx="328">
                  <c:v>5.5565368747823811</c:v>
                </c:pt>
                <c:pt idx="329">
                  <c:v>5.5646112136593739</c:v>
                </c:pt>
                <c:pt idx="330">
                  <c:v>5.136662936425652</c:v>
                </c:pt>
                <c:pt idx="331">
                  <c:v>5.0554476577656464</c:v>
                </c:pt>
                <c:pt idx="332">
                  <c:v>5.030072827808878</c:v>
                </c:pt>
                <c:pt idx="333">
                  <c:v>5.1360669459684249</c:v>
                </c:pt>
                <c:pt idx="334">
                  <c:v>5.0919704697991044</c:v>
                </c:pt>
                <c:pt idx="335">
                  <c:v>5.1080169082231786</c:v>
                </c:pt>
                <c:pt idx="336">
                  <c:v>5.1277954048777801</c:v>
                </c:pt>
                <c:pt idx="337">
                  <c:v>5.0457498785348749</c:v>
                </c:pt>
                <c:pt idx="338">
                  <c:v>5.0592005498973487</c:v>
                </c:pt>
                <c:pt idx="339">
                  <c:v>5.0316954581605495</c:v>
                </c:pt>
                <c:pt idx="340">
                  <c:v>4.9383546793213933</c:v>
                </c:pt>
                <c:pt idx="341">
                  <c:v>4.8935192461300199</c:v>
                </c:pt>
                <c:pt idx="342">
                  <c:v>4.8286982231873061</c:v>
                </c:pt>
                <c:pt idx="343">
                  <c:v>4.9197643879207327</c:v>
                </c:pt>
                <c:pt idx="344">
                  <c:v>4.8529814105793339</c:v>
                </c:pt>
                <c:pt idx="345">
                  <c:v>4.8796118949049605</c:v>
                </c:pt>
                <c:pt idx="346">
                  <c:v>4.8311911743653155</c:v>
                </c:pt>
                <c:pt idx="347">
                  <c:v>4.9259413272169272</c:v>
                </c:pt>
                <c:pt idx="348">
                  <c:v>4.9348407331163653</c:v>
                </c:pt>
                <c:pt idx="349">
                  <c:v>4.9762292092363634</c:v>
                </c:pt>
                <c:pt idx="350">
                  <c:v>4.9363706406671719</c:v>
                </c:pt>
                <c:pt idx="351">
                  <c:v>4.9267698570655618</c:v>
                </c:pt>
                <c:pt idx="352">
                  <c:v>5.147458259239432</c:v>
                </c:pt>
                <c:pt idx="353">
                  <c:v>5.1359080034993001</c:v>
                </c:pt>
                <c:pt idx="354">
                  <c:v>5.1808517147083011</c:v>
                </c:pt>
                <c:pt idx="355">
                  <c:v>5.0477313554442151</c:v>
                </c:pt>
                <c:pt idx="356">
                  <c:v>5.1140462833020104</c:v>
                </c:pt>
                <c:pt idx="357">
                  <c:v>5.2733058987736383</c:v>
                </c:pt>
                <c:pt idx="358">
                  <c:v>5.3001732740254708</c:v>
                </c:pt>
                <c:pt idx="359">
                  <c:v>5.3455684488009627</c:v>
                </c:pt>
                <c:pt idx="360">
                  <c:v>5.3608177871420679</c:v>
                </c:pt>
                <c:pt idx="361">
                  <c:v>5.3385008978864734</c:v>
                </c:pt>
                <c:pt idx="362">
                  <c:v>5.3893697333221633</c:v>
                </c:pt>
                <c:pt idx="363">
                  <c:v>5.3709726250257059</c:v>
                </c:pt>
                <c:pt idx="364">
                  <c:v>5.391792704790177</c:v>
                </c:pt>
                <c:pt idx="365">
                  <c:v>5.5077311155153801</c:v>
                </c:pt>
                <c:pt idx="366">
                  <c:v>5.5151368699133405</c:v>
                </c:pt>
                <c:pt idx="367">
                  <c:v>5.4437382114026889</c:v>
                </c:pt>
                <c:pt idx="368">
                  <c:v>5.403551364328723</c:v>
                </c:pt>
                <c:pt idx="369">
                  <c:v>5.1142458099001864</c:v>
                </c:pt>
                <c:pt idx="370">
                  <c:v>6.249375479001964</c:v>
                </c:pt>
                <c:pt idx="371">
                  <c:v>6.2105900340811875</c:v>
                </c:pt>
                <c:pt idx="372">
                  <c:v>6.1556677052907274</c:v>
                </c:pt>
                <c:pt idx="373">
                  <c:v>6.7346499689354014</c:v>
                </c:pt>
                <c:pt idx="374">
                  <c:v>7.1248057617634153</c:v>
                </c:pt>
                <c:pt idx="375">
                  <c:v>7.1034627945438968</c:v>
                </c:pt>
                <c:pt idx="376">
                  <c:v>7.1256936647656719</c:v>
                </c:pt>
                <c:pt idx="377">
                  <c:v>7.1875459182206711</c:v>
                </c:pt>
                <c:pt idx="378">
                  <c:v>7.1485976932257032</c:v>
                </c:pt>
                <c:pt idx="379">
                  <c:v>7.1877446719668452</c:v>
                </c:pt>
                <c:pt idx="380">
                  <c:v>7.2977771287158495</c:v>
                </c:pt>
                <c:pt idx="381">
                  <c:v>7.5699729058906362</c:v>
                </c:pt>
                <c:pt idx="382">
                  <c:v>7.618023740727363</c:v>
                </c:pt>
                <c:pt idx="383">
                  <c:v>7.5660088419138365</c:v>
                </c:pt>
                <c:pt idx="384">
                  <c:v>7.5937944590115336</c:v>
                </c:pt>
                <c:pt idx="385">
                  <c:v>7.5724797114017948</c:v>
                </c:pt>
                <c:pt idx="386">
                  <c:v>7.5653614505554874</c:v>
                </c:pt>
                <c:pt idx="387">
                  <c:v>7.6578890894372753</c:v>
                </c:pt>
                <c:pt idx="388">
                  <c:v>7.6756705483851349</c:v>
                </c:pt>
                <c:pt idx="389">
                  <c:v>7.6815177071796343</c:v>
                </c:pt>
                <c:pt idx="390">
                  <c:v>7.6964078554577018</c:v>
                </c:pt>
                <c:pt idx="391">
                  <c:v>7.7906537411366017</c:v>
                </c:pt>
                <c:pt idx="392">
                  <c:v>8.0665851460433551</c:v>
                </c:pt>
                <c:pt idx="393">
                  <c:v>8.0367523139077814</c:v>
                </c:pt>
                <c:pt idx="394">
                  <c:v>8.0323072142239109</c:v>
                </c:pt>
                <c:pt idx="395">
                  <c:v>8.0035961305158416</c:v>
                </c:pt>
                <c:pt idx="396">
                  <c:v>8.0162080709481778</c:v>
                </c:pt>
                <c:pt idx="397">
                  <c:v>8.1064348337777759</c:v>
                </c:pt>
                <c:pt idx="398">
                  <c:v>8.1668568629802838</c:v>
                </c:pt>
                <c:pt idx="399">
                  <c:v>8.1806391646898327</c:v>
                </c:pt>
                <c:pt idx="400">
                  <c:v>8.2688498324144444</c:v>
                </c:pt>
                <c:pt idx="401">
                  <c:v>8.2688498324144444</c:v>
                </c:pt>
                <c:pt idx="402">
                  <c:v>8.1462148465732618</c:v>
                </c:pt>
                <c:pt idx="403">
                  <c:v>8.1426315758231276</c:v>
                </c:pt>
                <c:pt idx="404">
                  <c:v>8.13982399649265</c:v>
                </c:pt>
                <c:pt idx="405">
                  <c:v>8.1610323476623865</c:v>
                </c:pt>
                <c:pt idx="406">
                  <c:v>8.1406262608209303</c:v>
                </c:pt>
                <c:pt idx="407">
                  <c:v>8.120922838883649</c:v>
                </c:pt>
                <c:pt idx="408">
                  <c:v>8.174225295627318</c:v>
                </c:pt>
                <c:pt idx="409">
                  <c:v>8.064763366848732</c:v>
                </c:pt>
                <c:pt idx="410">
                  <c:v>8.1165992677641441</c:v>
                </c:pt>
                <c:pt idx="411">
                  <c:v>8.1368148007706811</c:v>
                </c:pt>
                <c:pt idx="412">
                  <c:v>8.0742472954297781</c:v>
                </c:pt>
                <c:pt idx="413">
                  <c:v>8.0548122262409052</c:v>
                </c:pt>
                <c:pt idx="414">
                  <c:v>8.4117507702266199</c:v>
                </c:pt>
                <c:pt idx="415">
                  <c:v>8.444391932048207</c:v>
                </c:pt>
                <c:pt idx="416">
                  <c:v>8.6601126447874908</c:v>
                </c:pt>
                <c:pt idx="417">
                  <c:v>8.6525919202731103</c:v>
                </c:pt>
                <c:pt idx="418">
                  <c:v>8.6975483292003339</c:v>
                </c:pt>
                <c:pt idx="419">
                  <c:v>8.65457293302571</c:v>
                </c:pt>
                <c:pt idx="420">
                  <c:v>8.0314687197248293</c:v>
                </c:pt>
                <c:pt idx="421">
                  <c:v>8.0246813147988405</c:v>
                </c:pt>
                <c:pt idx="422">
                  <c:v>8.0281138659649063</c:v>
                </c:pt>
                <c:pt idx="423">
                  <c:v>7.706345119577815</c:v>
                </c:pt>
                <c:pt idx="424">
                  <c:v>7.4746100847045742</c:v>
                </c:pt>
                <c:pt idx="425">
                  <c:v>7.4834238589739961</c:v>
                </c:pt>
                <c:pt idx="426">
                  <c:v>7.488249298135071</c:v>
                </c:pt>
                <c:pt idx="427">
                  <c:v>7.356352246008</c:v>
                </c:pt>
                <c:pt idx="428">
                  <c:v>7.242871231319068</c:v>
                </c:pt>
                <c:pt idx="429">
                  <c:v>7.242871231319068</c:v>
                </c:pt>
                <c:pt idx="430">
                  <c:v>7.2618657297936196</c:v>
                </c:pt>
                <c:pt idx="431">
                  <c:v>7.1378553916310699</c:v>
                </c:pt>
                <c:pt idx="432">
                  <c:v>7.2587456047930221</c:v>
                </c:pt>
                <c:pt idx="433">
                  <c:v>7.2287690543284286</c:v>
                </c:pt>
                <c:pt idx="434">
                  <c:v>7.0997556727147213</c:v>
                </c:pt>
                <c:pt idx="435">
                  <c:v>7.068902867850289</c:v>
                </c:pt>
                <c:pt idx="436">
                  <c:v>7.0463190564221527</c:v>
                </c:pt>
                <c:pt idx="437">
                  <c:v>7.0119722690581741</c:v>
                </c:pt>
                <c:pt idx="438">
                  <c:v>6.9112153749672469</c:v>
                </c:pt>
                <c:pt idx="439">
                  <c:v>6.7943554003394944</c:v>
                </c:pt>
                <c:pt idx="440">
                  <c:v>6.7639198875280844</c:v>
                </c:pt>
                <c:pt idx="441">
                  <c:v>6.7346499689354014</c:v>
                </c:pt>
                <c:pt idx="442">
                  <c:v>6.6681086875805926</c:v>
                </c:pt>
                <c:pt idx="443">
                  <c:v>6.7371646673583747</c:v>
                </c:pt>
                <c:pt idx="444">
                  <c:v>6.7783870214266253</c:v>
                </c:pt>
                <c:pt idx="445">
                  <c:v>6.8704929567963129</c:v>
                </c:pt>
                <c:pt idx="446">
                  <c:v>6.7689567519820999</c:v>
                </c:pt>
                <c:pt idx="447">
                  <c:v>6.8908694395303334</c:v>
                </c:pt>
                <c:pt idx="448">
                  <c:v>7.0486646585993684</c:v>
                </c:pt>
                <c:pt idx="449">
                  <c:v>7.0215121343668701</c:v>
                </c:pt>
                <c:pt idx="450">
                  <c:v>6.8691561434028428</c:v>
                </c:pt>
                <c:pt idx="451">
                  <c:v>6.9958880050778287</c:v>
                </c:pt>
                <c:pt idx="452">
                  <c:v>7.069451383038353</c:v>
                </c:pt>
                <c:pt idx="453">
                  <c:v>7.274893925869506</c:v>
                </c:pt>
                <c:pt idx="454">
                  <c:v>7.4408963690882155</c:v>
                </c:pt>
                <c:pt idx="455">
                  <c:v>7.6194166577292295</c:v>
                </c:pt>
                <c:pt idx="456">
                  <c:v>7.6194166577292295</c:v>
                </c:pt>
                <c:pt idx="457">
                  <c:v>7.6910761965556214</c:v>
                </c:pt>
                <c:pt idx="458">
                  <c:v>7.6490362204686182</c:v>
                </c:pt>
                <c:pt idx="459">
                  <c:v>7.6904658705518258</c:v>
                </c:pt>
                <c:pt idx="460">
                  <c:v>7.6885549715808397</c:v>
                </c:pt>
                <c:pt idx="461">
                  <c:v>7.7492593457802963</c:v>
                </c:pt>
                <c:pt idx="462">
                  <c:v>7.9160132204363105</c:v>
                </c:pt>
                <c:pt idx="463">
                  <c:v>7.85846742081951</c:v>
                </c:pt>
                <c:pt idx="464">
                  <c:v>7.3242398783708884</c:v>
                </c:pt>
                <c:pt idx="465">
                  <c:v>7.1919739846525008</c:v>
                </c:pt>
                <c:pt idx="466">
                  <c:v>6.7594529424823016</c:v>
                </c:pt>
                <c:pt idx="467">
                  <c:v>6.6405064965416809</c:v>
                </c:pt>
                <c:pt idx="468">
                  <c:v>6.4084128379842085</c:v>
                </c:pt>
                <c:pt idx="469">
                  <c:v>6.1057350089895008</c:v>
                </c:pt>
                <c:pt idx="470">
                  <c:v>6.1066708255340361</c:v>
                </c:pt>
                <c:pt idx="471">
                  <c:v>6.1030604567524547</c:v>
                </c:pt>
                <c:pt idx="472">
                  <c:v>6.0770897976056961</c:v>
                </c:pt>
                <c:pt idx="473">
                  <c:v>5.9866859081853718</c:v>
                </c:pt>
                <c:pt idx="474">
                  <c:v>6.0067988690367544</c:v>
                </c:pt>
                <c:pt idx="475">
                  <c:v>6.1205908745039643</c:v>
                </c:pt>
                <c:pt idx="476">
                  <c:v>6.0344588719744392</c:v>
                </c:pt>
                <c:pt idx="477">
                  <c:v>6.0344588719744392</c:v>
                </c:pt>
                <c:pt idx="478">
                  <c:v>5.9836853022128702</c:v>
                </c:pt>
                <c:pt idx="479">
                  <c:v>6.1332482987302557</c:v>
                </c:pt>
                <c:pt idx="480">
                  <c:v>6.1426578040746502</c:v>
                </c:pt>
                <c:pt idx="481">
                  <c:v>5.9229405272884437</c:v>
                </c:pt>
                <c:pt idx="482">
                  <c:v>6.0454401774209545</c:v>
                </c:pt>
                <c:pt idx="483">
                  <c:v>5.8379476404864432</c:v>
                </c:pt>
                <c:pt idx="484">
                  <c:v>5.8248237251071755</c:v>
                </c:pt>
                <c:pt idx="485">
                  <c:v>5.791936689246949</c:v>
                </c:pt>
                <c:pt idx="486">
                  <c:v>5.6576118131744799</c:v>
                </c:pt>
                <c:pt idx="487">
                  <c:v>5.7427860692119372</c:v>
                </c:pt>
                <c:pt idx="488">
                  <c:v>5.8771435516354886</c:v>
                </c:pt>
                <c:pt idx="489">
                  <c:v>5.8658471907565168</c:v>
                </c:pt>
                <c:pt idx="490">
                  <c:v>5.9102470682843107</c:v>
                </c:pt>
                <c:pt idx="491">
                  <c:v>5.8200568059504203</c:v>
                </c:pt>
                <c:pt idx="492">
                  <c:v>6.3285875523819115</c:v>
                </c:pt>
                <c:pt idx="493">
                  <c:v>6.0135900513854823</c:v>
                </c:pt>
                <c:pt idx="494">
                  <c:v>6.0220343704751187</c:v>
                </c:pt>
                <c:pt idx="495">
                  <c:v>6.124557460064576</c:v>
                </c:pt>
                <c:pt idx="496">
                  <c:v>6.0587598919722359</c:v>
                </c:pt>
                <c:pt idx="497">
                  <c:v>6.0129452187826935</c:v>
                </c:pt>
                <c:pt idx="498">
                  <c:v>5.9764503832687739</c:v>
                </c:pt>
                <c:pt idx="499">
                  <c:v>5.9399718270478719</c:v>
                </c:pt>
                <c:pt idx="500">
                  <c:v>5.7569833370313956</c:v>
                </c:pt>
                <c:pt idx="501">
                  <c:v>5.7626878649265239</c:v>
                </c:pt>
                <c:pt idx="502">
                  <c:v>5.8072790354793842</c:v>
                </c:pt>
                <c:pt idx="503">
                  <c:v>5.7317233936421337</c:v>
                </c:pt>
                <c:pt idx="504">
                  <c:v>5.6542922110696807</c:v>
                </c:pt>
                <c:pt idx="505">
                  <c:v>5.5417156409272712</c:v>
                </c:pt>
                <c:pt idx="506">
                  <c:v>5.6267944983383416</c:v>
                </c:pt>
                <c:pt idx="507">
                  <c:v>5.6166298268841679</c:v>
                </c:pt>
                <c:pt idx="508">
                  <c:v>5.6540034579084564</c:v>
                </c:pt>
                <c:pt idx="509">
                  <c:v>5.6964005821076817</c:v>
                </c:pt>
                <c:pt idx="510">
                  <c:v>5.8345907293992676</c:v>
                </c:pt>
                <c:pt idx="511">
                  <c:v>6.0266076693277464</c:v>
                </c:pt>
                <c:pt idx="512">
                  <c:v>5.9293803234746365</c:v>
                </c:pt>
                <c:pt idx="513">
                  <c:v>5.9339562464424942</c:v>
                </c:pt>
                <c:pt idx="514">
                  <c:v>5.9224925806071687</c:v>
                </c:pt>
                <c:pt idx="515">
                  <c:v>6.0013943957948257</c:v>
                </c:pt>
                <c:pt idx="516">
                  <c:v>5.9872313113416791</c:v>
                </c:pt>
                <c:pt idx="517">
                  <c:v>5.9851516953479553</c:v>
                </c:pt>
                <c:pt idx="518">
                  <c:v>6.2135139093785563</c:v>
                </c:pt>
                <c:pt idx="519">
                  <c:v>6.165241607725739</c:v>
                </c:pt>
                <c:pt idx="520">
                  <c:v>6.0914459930064462</c:v>
                </c:pt>
                <c:pt idx="521">
                  <c:v>6.3562278635257581</c:v>
                </c:pt>
                <c:pt idx="522">
                  <c:v>6.3030928592110049</c:v>
                </c:pt>
                <c:pt idx="523">
                  <c:v>6.3244262464621039</c:v>
                </c:pt>
                <c:pt idx="524">
                  <c:v>6.2954470104373437</c:v>
                </c:pt>
                <c:pt idx="525">
                  <c:v>6.2093083515059595</c:v>
                </c:pt>
                <c:pt idx="526">
                  <c:v>6.2697524606931134</c:v>
                </c:pt>
                <c:pt idx="527">
                  <c:v>6.2538477951496327</c:v>
                </c:pt>
                <c:pt idx="528">
                  <c:v>6.3438866603355768</c:v>
                </c:pt>
                <c:pt idx="529">
                  <c:v>6.1453483320678393</c:v>
                </c:pt>
                <c:pt idx="530">
                  <c:v>6.3469742108073062</c:v>
                </c:pt>
                <c:pt idx="531">
                  <c:v>6.3180983964274233</c:v>
                </c:pt>
                <c:pt idx="532">
                  <c:v>6.0347294209163564</c:v>
                </c:pt>
                <c:pt idx="533">
                  <c:v>6.0440559432303367</c:v>
                </c:pt>
                <c:pt idx="534">
                  <c:v>6.0144044779587098</c:v>
                </c:pt>
                <c:pt idx="535">
                  <c:v>6.0381102598581347</c:v>
                </c:pt>
                <c:pt idx="536">
                  <c:v>6.0550198435779254</c:v>
                </c:pt>
                <c:pt idx="537">
                  <c:v>6.1547724969974258</c:v>
                </c:pt>
                <c:pt idx="538">
                  <c:v>6.111915428413714</c:v>
                </c:pt>
                <c:pt idx="539">
                  <c:v>6.190842480005843</c:v>
                </c:pt>
                <c:pt idx="540">
                  <c:v>6.0999832719743843</c:v>
                </c:pt>
                <c:pt idx="541">
                  <c:v>6.2278177787820903</c:v>
                </c:pt>
                <c:pt idx="542">
                  <c:v>5.4444879446640186</c:v>
                </c:pt>
                <c:pt idx="543">
                  <c:v>5.3992062908754042</c:v>
                </c:pt>
                <c:pt idx="544">
                  <c:v>5.4998701283367986</c:v>
                </c:pt>
                <c:pt idx="545">
                  <c:v>6.1210910058616825</c:v>
                </c:pt>
                <c:pt idx="546">
                  <c:v>6.0798764756517585</c:v>
                </c:pt>
                <c:pt idx="547">
                  <c:v>6.0603764953430188</c:v>
                </c:pt>
                <c:pt idx="548">
                  <c:v>6.1620629993666327</c:v>
                </c:pt>
                <c:pt idx="549">
                  <c:v>6.1620629993666327</c:v>
                </c:pt>
                <c:pt idx="550">
                  <c:v>6.2764867333792482</c:v>
                </c:pt>
                <c:pt idx="551">
                  <c:v>6.3076241524824228</c:v>
                </c:pt>
                <c:pt idx="552">
                  <c:v>6.3188735756704384</c:v>
                </c:pt>
                <c:pt idx="553">
                  <c:v>6.3168385272691481</c:v>
                </c:pt>
                <c:pt idx="554">
                  <c:v>6.374982993174596</c:v>
                </c:pt>
                <c:pt idx="555">
                  <c:v>6.3772875047599467</c:v>
                </c:pt>
                <c:pt idx="556">
                  <c:v>6.3353881378446646</c:v>
                </c:pt>
                <c:pt idx="557">
                  <c:v>6.3300062868718197</c:v>
                </c:pt>
                <c:pt idx="558">
                  <c:v>6.3386086157510544</c:v>
                </c:pt>
                <c:pt idx="559">
                  <c:v>6.2384260181293696</c:v>
                </c:pt>
                <c:pt idx="560">
                  <c:v>6.1869183915478834</c:v>
                </c:pt>
                <c:pt idx="561">
                  <c:v>6.0172880188703628</c:v>
                </c:pt>
                <c:pt idx="562">
                  <c:v>6.0172880188703628</c:v>
                </c:pt>
                <c:pt idx="563">
                  <c:v>6.0267769841206587</c:v>
                </c:pt>
                <c:pt idx="564">
                  <c:v>6.0718487249581168</c:v>
                </c:pt>
                <c:pt idx="565">
                  <c:v>6.0441910044239346</c:v>
                </c:pt>
                <c:pt idx="566">
                  <c:v>6.0339177376979647</c:v>
                </c:pt>
                <c:pt idx="567">
                  <c:v>6.052693783830164</c:v>
                </c:pt>
                <c:pt idx="568">
                  <c:v>5.904719661907265</c:v>
                </c:pt>
                <c:pt idx="569">
                  <c:v>5.9080021831341902</c:v>
                </c:pt>
                <c:pt idx="570">
                  <c:v>6.1346789414186746</c:v>
                </c:pt>
                <c:pt idx="571">
                  <c:v>5.8554004376911992</c:v>
                </c:pt>
                <c:pt idx="572">
                  <c:v>5.8554004376911992</c:v>
                </c:pt>
                <c:pt idx="573">
                  <c:v>5.8414773082549205</c:v>
                </c:pt>
                <c:pt idx="574">
                  <c:v>5.8414773082549205</c:v>
                </c:pt>
                <c:pt idx="575">
                  <c:v>5.8816907190267749</c:v>
                </c:pt>
                <c:pt idx="576">
                  <c:v>5.8865464044232709</c:v>
                </c:pt>
                <c:pt idx="577">
                  <c:v>5.8849167282094292</c:v>
                </c:pt>
                <c:pt idx="578">
                  <c:v>5.8749207550018108</c:v>
                </c:pt>
                <c:pt idx="579">
                  <c:v>5.9178043363451369</c:v>
                </c:pt>
                <c:pt idx="580">
                  <c:v>5.8793655079022074</c:v>
                </c:pt>
                <c:pt idx="581">
                  <c:v>5.9218033657021083</c:v>
                </c:pt>
                <c:pt idx="582">
                  <c:v>5.9633232756405148</c:v>
                </c:pt>
                <c:pt idx="583">
                  <c:v>6.0110442571340705</c:v>
                </c:pt>
                <c:pt idx="584">
                  <c:v>6.0200006780120283</c:v>
                </c:pt>
                <c:pt idx="585">
                  <c:v>6.3615233703757408</c:v>
                </c:pt>
                <c:pt idx="586">
                  <c:v>6.6270934312818293</c:v>
                </c:pt>
                <c:pt idx="587">
                  <c:v>6.7583357449017258</c:v>
                </c:pt>
                <c:pt idx="588">
                  <c:v>6.7583357449017258</c:v>
                </c:pt>
                <c:pt idx="589">
                  <c:v>6.9900512391920717</c:v>
                </c:pt>
                <c:pt idx="590">
                  <c:v>7.1330218000508019</c:v>
                </c:pt>
                <c:pt idx="591">
                  <c:v>7.1579554714046862</c:v>
                </c:pt>
                <c:pt idx="592">
                  <c:v>7.194215363323341</c:v>
                </c:pt>
                <c:pt idx="593">
                  <c:v>7.2770536760478572</c:v>
                </c:pt>
                <c:pt idx="594">
                  <c:v>7.1912929211339343</c:v>
                </c:pt>
                <c:pt idx="595">
                  <c:v>6.7449451972781613</c:v>
                </c:pt>
                <c:pt idx="596">
                  <c:v>6.7474560587903154</c:v>
                </c:pt>
                <c:pt idx="597">
                  <c:v>6.738891085425295</c:v>
                </c:pt>
                <c:pt idx="598">
                  <c:v>6.7666951509068367</c:v>
                </c:pt>
                <c:pt idx="599">
                  <c:v>6.7666951509068367</c:v>
                </c:pt>
                <c:pt idx="600">
                  <c:v>6.5884562002066014</c:v>
                </c:pt>
                <c:pt idx="601">
                  <c:v>6.7304061799373409</c:v>
                </c:pt>
                <c:pt idx="602">
                  <c:v>6.777784840708561</c:v>
                </c:pt>
                <c:pt idx="603">
                  <c:v>6.8482382659293322</c:v>
                </c:pt>
                <c:pt idx="604">
                  <c:v>6.8982103564945731</c:v>
                </c:pt>
                <c:pt idx="605">
                  <c:v>6.9208056626673278</c:v>
                </c:pt>
                <c:pt idx="606">
                  <c:v>7.1919739846525008</c:v>
                </c:pt>
                <c:pt idx="607">
                  <c:v>7.2341593308752739</c:v>
                </c:pt>
                <c:pt idx="608">
                  <c:v>7.6486359995139823</c:v>
                </c:pt>
                <c:pt idx="609">
                  <c:v>7.7314359624080389</c:v>
                </c:pt>
                <c:pt idx="610">
                  <c:v>7.6526906032707043</c:v>
                </c:pt>
                <c:pt idx="611">
                  <c:v>7.6646285371337424</c:v>
                </c:pt>
                <c:pt idx="612">
                  <c:v>7.5383373904492288</c:v>
                </c:pt>
                <c:pt idx="613">
                  <c:v>7.5356025719546125</c:v>
                </c:pt>
                <c:pt idx="614">
                  <c:v>7.6778238838773012</c:v>
                </c:pt>
                <c:pt idx="615">
                  <c:v>7.576144084141581</c:v>
                </c:pt>
                <c:pt idx="616">
                  <c:v>8.1167249854726453</c:v>
                </c:pt>
                <c:pt idx="617">
                  <c:v>8.0392912673713095</c:v>
                </c:pt>
                <c:pt idx="618">
                  <c:v>7.9226876495187373</c:v>
                </c:pt>
                <c:pt idx="619">
                  <c:v>7.9632830887153814</c:v>
                </c:pt>
                <c:pt idx="620">
                  <c:v>7.5403675545123701</c:v>
                </c:pt>
                <c:pt idx="621">
                  <c:v>7.5611520556171339</c:v>
                </c:pt>
                <c:pt idx="622">
                  <c:v>7.5371461063569338</c:v>
                </c:pt>
                <c:pt idx="623">
                  <c:v>7.4443787860508559</c:v>
                </c:pt>
                <c:pt idx="624">
                  <c:v>7.3290030505032346</c:v>
                </c:pt>
                <c:pt idx="625">
                  <c:v>7.1371691638540646</c:v>
                </c:pt>
                <c:pt idx="626">
                  <c:v>7.2027205744405647</c:v>
                </c:pt>
                <c:pt idx="627">
                  <c:v>7.1389703710817889</c:v>
                </c:pt>
                <c:pt idx="628">
                  <c:v>7.223120474404058</c:v>
                </c:pt>
                <c:pt idx="629">
                  <c:v>7.2225271172342245</c:v>
                </c:pt>
                <c:pt idx="630">
                  <c:v>7.2038538438867272</c:v>
                </c:pt>
                <c:pt idx="631">
                  <c:v>7.2221032608378053</c:v>
                </c:pt>
                <c:pt idx="632">
                  <c:v>7.2822120433902473</c:v>
                </c:pt>
                <c:pt idx="633">
                  <c:v>7.2822120433902473</c:v>
                </c:pt>
                <c:pt idx="634">
                  <c:v>7.1857000851890387</c:v>
                </c:pt>
                <c:pt idx="635">
                  <c:v>7.0602075473915749</c:v>
                </c:pt>
                <c:pt idx="636">
                  <c:v>6.9991544678843951</c:v>
                </c:pt>
                <c:pt idx="637">
                  <c:v>6.9785677730652802</c:v>
                </c:pt>
                <c:pt idx="638">
                  <c:v>6.9875983436546276</c:v>
                </c:pt>
                <c:pt idx="639">
                  <c:v>6.862378953246397</c:v>
                </c:pt>
                <c:pt idx="640">
                  <c:v>6.7997899127210477</c:v>
                </c:pt>
                <c:pt idx="641">
                  <c:v>6.767298318429015</c:v>
                </c:pt>
                <c:pt idx="642">
                  <c:v>6.6155352105819052</c:v>
                </c:pt>
                <c:pt idx="643">
                  <c:v>6.6632099882067886</c:v>
                </c:pt>
                <c:pt idx="644">
                  <c:v>6.8886478635328086</c:v>
                </c:pt>
                <c:pt idx="645">
                  <c:v>6.6292179487662679</c:v>
                </c:pt>
                <c:pt idx="646">
                  <c:v>6.5771403748288728</c:v>
                </c:pt>
                <c:pt idx="647">
                  <c:v>6.6000927637265763</c:v>
                </c:pt>
                <c:pt idx="648">
                  <c:v>6.5420461131773466</c:v>
                </c:pt>
                <c:pt idx="649">
                  <c:v>6.5766749243994447</c:v>
                </c:pt>
                <c:pt idx="650">
                  <c:v>6.5950197660269172</c:v>
                </c:pt>
                <c:pt idx="651">
                  <c:v>6.2923341764209519</c:v>
                </c:pt>
                <c:pt idx="652">
                  <c:v>6.3199070000907431</c:v>
                </c:pt>
                <c:pt idx="653">
                  <c:v>6.0894354820291827</c:v>
                </c:pt>
                <c:pt idx="654">
                  <c:v>6.1401655232624766</c:v>
                </c:pt>
                <c:pt idx="655">
                  <c:v>6.1390685991692697</c:v>
                </c:pt>
                <c:pt idx="656">
                  <c:v>5.995270244628049</c:v>
                </c:pt>
                <c:pt idx="657">
                  <c:v>5.9965976748043879</c:v>
                </c:pt>
                <c:pt idx="658">
                  <c:v>5.9379100288067761</c:v>
                </c:pt>
                <c:pt idx="659">
                  <c:v>6.3655963056520122</c:v>
                </c:pt>
                <c:pt idx="660">
                  <c:v>6.9340920568637703</c:v>
                </c:pt>
                <c:pt idx="661">
                  <c:v>6.9703746275920935</c:v>
                </c:pt>
                <c:pt idx="662">
                  <c:v>7.2862464791620924</c:v>
                </c:pt>
                <c:pt idx="663">
                  <c:v>7.388463152449364</c:v>
                </c:pt>
                <c:pt idx="664">
                  <c:v>7.3227629446034337</c:v>
                </c:pt>
                <c:pt idx="665">
                  <c:v>7.4106652321956537</c:v>
                </c:pt>
                <c:pt idx="666">
                  <c:v>6.7649758284256762</c:v>
                </c:pt>
                <c:pt idx="667">
                  <c:v>6.8188214913291461</c:v>
                </c:pt>
                <c:pt idx="668">
                  <c:v>6.7996398464048324</c:v>
                </c:pt>
                <c:pt idx="669">
                  <c:v>6.7195723867835877</c:v>
                </c:pt>
                <c:pt idx="670">
                  <c:v>6.7226088230504004</c:v>
                </c:pt>
                <c:pt idx="671">
                  <c:v>6.6605448082613421</c:v>
                </c:pt>
                <c:pt idx="672">
                  <c:v>6.7675395703855843</c:v>
                </c:pt>
                <c:pt idx="673">
                  <c:v>6.8405752234556356</c:v>
                </c:pt>
                <c:pt idx="674">
                  <c:v>6.8080384660415971</c:v>
                </c:pt>
                <c:pt idx="675">
                  <c:v>6.7913510422884071</c:v>
                </c:pt>
                <c:pt idx="676">
                  <c:v>6.8224120457832953</c:v>
                </c:pt>
                <c:pt idx="677">
                  <c:v>7.0790291044199343</c:v>
                </c:pt>
                <c:pt idx="678">
                  <c:v>7.0369578306398886</c:v>
                </c:pt>
                <c:pt idx="679">
                  <c:v>7.068902867850289</c:v>
                </c:pt>
                <c:pt idx="680">
                  <c:v>7.1096657402985901</c:v>
                </c:pt>
                <c:pt idx="681">
                  <c:v>7.2787361540311384</c:v>
                </c:pt>
                <c:pt idx="682">
                  <c:v>7.3234317817007408</c:v>
                </c:pt>
                <c:pt idx="683">
                  <c:v>7.3129742127765427</c:v>
                </c:pt>
                <c:pt idx="684">
                  <c:v>7.8778687680444772</c:v>
                </c:pt>
                <c:pt idx="685">
                  <c:v>7.877661519791781</c:v>
                </c:pt>
                <c:pt idx="686">
                  <c:v>7.801203465504801</c:v>
                </c:pt>
                <c:pt idx="687">
                  <c:v>7.9553858024175108</c:v>
                </c:pt>
                <c:pt idx="688">
                  <c:v>7.9241557845589572</c:v>
                </c:pt>
                <c:pt idx="689">
                  <c:v>7.9572582705146315</c:v>
                </c:pt>
                <c:pt idx="690">
                  <c:v>7.9490469201518446</c:v>
                </c:pt>
                <c:pt idx="691">
                  <c:v>8.0124647791260006</c:v>
                </c:pt>
                <c:pt idx="692">
                  <c:v>8.0124647791260006</c:v>
                </c:pt>
                <c:pt idx="693">
                  <c:v>7.877247006928453</c:v>
                </c:pt>
                <c:pt idx="694">
                  <c:v>7.509014990160094</c:v>
                </c:pt>
                <c:pt idx="695">
                  <c:v>7.5052090753893168</c:v>
                </c:pt>
                <c:pt idx="696">
                  <c:v>7.4799323362649517</c:v>
                </c:pt>
                <c:pt idx="697">
                  <c:v>7.4773399177045539</c:v>
                </c:pt>
                <c:pt idx="698">
                  <c:v>7.4670432363739261</c:v>
                </c:pt>
                <c:pt idx="699">
                  <c:v>7.1062203277789484</c:v>
                </c:pt>
                <c:pt idx="700">
                  <c:v>6.9618200763528941</c:v>
                </c:pt>
                <c:pt idx="701">
                  <c:v>6.8243262357121068</c:v>
                </c:pt>
                <c:pt idx="702">
                  <c:v>6.6217021056153076</c:v>
                </c:pt>
                <c:pt idx="703">
                  <c:v>6.6544139103151601</c:v>
                </c:pt>
                <c:pt idx="704">
                  <c:v>6.6601464713929657</c:v>
                </c:pt>
                <c:pt idx="705">
                  <c:v>6.5936271025397648</c:v>
                </c:pt>
                <c:pt idx="706">
                  <c:v>6.5058843067061138</c:v>
                </c:pt>
                <c:pt idx="707">
                  <c:v>6.460049914509888</c:v>
                </c:pt>
                <c:pt idx="708">
                  <c:v>6.4181184858149161</c:v>
                </c:pt>
                <c:pt idx="709">
                  <c:v>6.2467624267556845</c:v>
                </c:pt>
                <c:pt idx="710">
                  <c:v>5.9314450866822064</c:v>
                </c:pt>
                <c:pt idx="711">
                  <c:v>5.9241463692317424</c:v>
                </c:pt>
                <c:pt idx="712">
                  <c:v>5.743674426564179</c:v>
                </c:pt>
                <c:pt idx="713">
                  <c:v>5.7861199152341616</c:v>
                </c:pt>
                <c:pt idx="714">
                  <c:v>5.8964188370604065</c:v>
                </c:pt>
                <c:pt idx="715">
                  <c:v>5.8344508161891815</c:v>
                </c:pt>
                <c:pt idx="716">
                  <c:v>5.847867219799725</c:v>
                </c:pt>
                <c:pt idx="717">
                  <c:v>5.8358847675745071</c:v>
                </c:pt>
                <c:pt idx="718">
                  <c:v>6.3102120020015224</c:v>
                </c:pt>
                <c:pt idx="719">
                  <c:v>6.5628515454917355</c:v>
                </c:pt>
                <c:pt idx="720">
                  <c:v>6.8608620866060681</c:v>
                </c:pt>
                <c:pt idx="721">
                  <c:v>6.9184462098930632</c:v>
                </c:pt>
                <c:pt idx="722">
                  <c:v>6.9937581500381114</c:v>
                </c:pt>
                <c:pt idx="723">
                  <c:v>6.9476467899834526</c:v>
                </c:pt>
                <c:pt idx="724">
                  <c:v>7.5350609060008855</c:v>
                </c:pt>
                <c:pt idx="725">
                  <c:v>7.6511703786587644</c:v>
                </c:pt>
                <c:pt idx="726">
                  <c:v>7.6819693478446309</c:v>
                </c:pt>
                <c:pt idx="727">
                  <c:v>7.5501317734141828</c:v>
                </c:pt>
                <c:pt idx="728">
                  <c:v>7.5647949376688084</c:v>
                </c:pt>
                <c:pt idx="729">
                  <c:v>7.5359275528386469</c:v>
                </c:pt>
                <c:pt idx="730">
                  <c:v>7.5193627606686597</c:v>
                </c:pt>
                <c:pt idx="731">
                  <c:v>7.4484623807021197</c:v>
                </c:pt>
                <c:pt idx="732">
                  <c:v>7.3718715260046679</c:v>
                </c:pt>
                <c:pt idx="733">
                  <c:v>7.3618154371467526</c:v>
                </c:pt>
                <c:pt idx="734">
                  <c:v>6.7982290611119431</c:v>
                </c:pt>
                <c:pt idx="735">
                  <c:v>6.8782116802528943</c:v>
                </c:pt>
                <c:pt idx="736">
                  <c:v>6.9905183598053382</c:v>
                </c:pt>
                <c:pt idx="737">
                  <c:v>6.6800036661361073</c:v>
                </c:pt>
                <c:pt idx="738">
                  <c:v>6.6800036661361073</c:v>
                </c:pt>
                <c:pt idx="739">
                  <c:v>6.5872170581686902</c:v>
                </c:pt>
                <c:pt idx="740">
                  <c:v>6.568322247184371</c:v>
                </c:pt>
                <c:pt idx="741">
                  <c:v>6.4255866086534157</c:v>
                </c:pt>
                <c:pt idx="742">
                  <c:v>6.4957128719091122</c:v>
                </c:pt>
                <c:pt idx="743">
                  <c:v>6.5623850815982809</c:v>
                </c:pt>
                <c:pt idx="744">
                  <c:v>6.6092390497186964</c:v>
                </c:pt>
                <c:pt idx="745">
                  <c:v>6.6645881113447301</c:v>
                </c:pt>
                <c:pt idx="746">
                  <c:v>6.6736154262245933</c:v>
                </c:pt>
                <c:pt idx="747">
                  <c:v>6.6911150347429569</c:v>
                </c:pt>
                <c:pt idx="748">
                  <c:v>6.6988881197416896</c:v>
                </c:pt>
                <c:pt idx="749">
                  <c:v>6.7572787663770866</c:v>
                </c:pt>
                <c:pt idx="750">
                  <c:v>6.7955868032128022</c:v>
                </c:pt>
                <c:pt idx="751">
                  <c:v>6.7955868032128022</c:v>
                </c:pt>
                <c:pt idx="752">
                  <c:v>6.9558667060728716</c:v>
                </c:pt>
                <c:pt idx="753">
                  <c:v>6.813581874402308</c:v>
                </c:pt>
                <c:pt idx="754">
                  <c:v>6.813581874402308</c:v>
                </c:pt>
                <c:pt idx="755">
                  <c:v>6.813581874402308</c:v>
                </c:pt>
                <c:pt idx="756">
                  <c:v>6.7902691479823387</c:v>
                </c:pt>
                <c:pt idx="757">
                  <c:v>6.7902691479823387</c:v>
                </c:pt>
                <c:pt idx="758">
                  <c:v>6.8225616112114009</c:v>
                </c:pt>
                <c:pt idx="759">
                  <c:v>6.8271965143020399</c:v>
                </c:pt>
                <c:pt idx="760">
                  <c:v>6.849668545533679</c:v>
                </c:pt>
                <c:pt idx="761">
                  <c:v>6.859047354570813</c:v>
                </c:pt>
                <c:pt idx="762">
                  <c:v>6.8774698717431466</c:v>
                </c:pt>
                <c:pt idx="763">
                  <c:v>6.9064891107374278</c:v>
                </c:pt>
                <c:pt idx="764">
                  <c:v>6.8520516814234549</c:v>
                </c:pt>
                <c:pt idx="765">
                  <c:v>7.1459707499529888</c:v>
                </c:pt>
                <c:pt idx="766">
                  <c:v>7.1262950845901001</c:v>
                </c:pt>
                <c:pt idx="767">
                  <c:v>7.1005604837698169</c:v>
                </c:pt>
                <c:pt idx="768">
                  <c:v>6.8165764343777644</c:v>
                </c:pt>
                <c:pt idx="769">
                  <c:v>6.6024423434028705</c:v>
                </c:pt>
                <c:pt idx="770">
                  <c:v>6.2886032322165848</c:v>
                </c:pt>
                <c:pt idx="771">
                  <c:v>6.924785416258362</c:v>
                </c:pt>
                <c:pt idx="772">
                  <c:v>6.7710367578023236</c:v>
                </c:pt>
                <c:pt idx="773">
                  <c:v>7.1068808279048019</c:v>
                </c:pt>
                <c:pt idx="774">
                  <c:v>6.4221873062001515</c:v>
                </c:pt>
                <c:pt idx="775">
                  <c:v>6.3337128421919271</c:v>
                </c:pt>
                <c:pt idx="776">
                  <c:v>6.2028301637894536</c:v>
                </c:pt>
                <c:pt idx="777">
                  <c:v>5.9518133062666738</c:v>
                </c:pt>
                <c:pt idx="778">
                  <c:v>5.9215621215337837</c:v>
                </c:pt>
                <c:pt idx="779">
                  <c:v>5.9719070211606411</c:v>
                </c:pt>
                <c:pt idx="780">
                  <c:v>5.9199076109724045</c:v>
                </c:pt>
                <c:pt idx="781">
                  <c:v>5.7902451395005894</c:v>
                </c:pt>
                <c:pt idx="782">
                  <c:v>5.7846030678916254</c:v>
                </c:pt>
                <c:pt idx="783">
                  <c:v>5.80133693247355</c:v>
                </c:pt>
                <c:pt idx="784">
                  <c:v>5.8534483121368011</c:v>
                </c:pt>
                <c:pt idx="785">
                  <c:v>5.6420071692580436</c:v>
                </c:pt>
                <c:pt idx="786">
                  <c:v>5.599416879261188</c:v>
                </c:pt>
                <c:pt idx="787">
                  <c:v>5.6311451693565244</c:v>
                </c:pt>
                <c:pt idx="788">
                  <c:v>5.6685311058473671</c:v>
                </c:pt>
                <c:pt idx="789">
                  <c:v>5.8219850741891852</c:v>
                </c:pt>
                <c:pt idx="790">
                  <c:v>5.9109031044506288</c:v>
                </c:pt>
                <c:pt idx="791">
                  <c:v>5.9369476112540767</c:v>
                </c:pt>
                <c:pt idx="792">
                  <c:v>5.9944191732385397</c:v>
                </c:pt>
                <c:pt idx="793">
                  <c:v>5.9878789130668837</c:v>
                </c:pt>
                <c:pt idx="794">
                  <c:v>6.0278604861771878</c:v>
                </c:pt>
                <c:pt idx="795">
                  <c:v>6.0651227758153654</c:v>
                </c:pt>
                <c:pt idx="796">
                  <c:v>6.2863960669213359</c:v>
                </c:pt>
                <c:pt idx="797">
                  <c:v>6.2954470104373437</c:v>
                </c:pt>
                <c:pt idx="798">
                  <c:v>6.2914259763845699</c:v>
                </c:pt>
                <c:pt idx="799">
                  <c:v>6.2928855196376547</c:v>
                </c:pt>
                <c:pt idx="800">
                  <c:v>6.5334617507856869</c:v>
                </c:pt>
                <c:pt idx="801">
                  <c:v>6.4978489376351733</c:v>
                </c:pt>
                <c:pt idx="802">
                  <c:v>6.3914483683198107</c:v>
                </c:pt>
                <c:pt idx="803">
                  <c:v>6.4408137399441294</c:v>
                </c:pt>
                <c:pt idx="804">
                  <c:v>6.5636289116460498</c:v>
                </c:pt>
                <c:pt idx="805">
                  <c:v>6.6738906438846159</c:v>
                </c:pt>
                <c:pt idx="806">
                  <c:v>6.669577595779395</c:v>
                </c:pt>
                <c:pt idx="807">
                  <c:v>7.0389296496161169</c:v>
                </c:pt>
                <c:pt idx="808">
                  <c:v>7.0399443411528901</c:v>
                </c:pt>
                <c:pt idx="809">
                  <c:v>7.0819114219082904</c:v>
                </c:pt>
                <c:pt idx="810">
                  <c:v>7.155873853852154</c:v>
                </c:pt>
                <c:pt idx="811">
                  <c:v>7.1413998513411006</c:v>
                </c:pt>
                <c:pt idx="812">
                  <c:v>7.1749280021986763</c:v>
                </c:pt>
                <c:pt idx="813">
                  <c:v>7.1851320411652564</c:v>
                </c:pt>
                <c:pt idx="814">
                  <c:v>7.1851320411652564</c:v>
                </c:pt>
                <c:pt idx="815">
                  <c:v>7.0493595019515851</c:v>
                </c:pt>
                <c:pt idx="816">
                  <c:v>7.1400280111495364</c:v>
                </c:pt>
                <c:pt idx="817">
                  <c:v>7.1587252314064607</c:v>
                </c:pt>
                <c:pt idx="818">
                  <c:v>7.2349491909700641</c:v>
                </c:pt>
                <c:pt idx="819">
                  <c:v>7.2241375447388974</c:v>
                </c:pt>
                <c:pt idx="820">
                  <c:v>7.1971933305097968</c:v>
                </c:pt>
                <c:pt idx="821">
                  <c:v>6.369442355368899</c:v>
                </c:pt>
                <c:pt idx="822">
                  <c:v>6.3631592718057393</c:v>
                </c:pt>
                <c:pt idx="823">
                  <c:v>6.1257569294890972</c:v>
                </c:pt>
                <c:pt idx="824">
                  <c:v>6.2082565168968236</c:v>
                </c:pt>
                <c:pt idx="825">
                  <c:v>6.2138751916947275</c:v>
                </c:pt>
                <c:pt idx="826">
                  <c:v>6.225556282004697</c:v>
                </c:pt>
                <c:pt idx="827">
                  <c:v>6.2325347809633911</c:v>
                </c:pt>
                <c:pt idx="828">
                  <c:v>6.193610927926505</c:v>
                </c:pt>
                <c:pt idx="829">
                  <c:v>6.1012210219909004</c:v>
                </c:pt>
                <c:pt idx="830">
                  <c:v>6.1206909040448325</c:v>
                </c:pt>
                <c:pt idx="831">
                  <c:v>6.0986783446104456</c:v>
                </c:pt>
                <c:pt idx="832">
                  <c:v>6.0710083888216504</c:v>
                </c:pt>
                <c:pt idx="833">
                  <c:v>6.0130470390541237</c:v>
                </c:pt>
                <c:pt idx="834">
                  <c:v>5.9851516953479553</c:v>
                </c:pt>
                <c:pt idx="835">
                  <c:v>6.0540423331381277</c:v>
                </c:pt>
                <c:pt idx="836">
                  <c:v>6.0867537676968215</c:v>
                </c:pt>
                <c:pt idx="837">
                  <c:v>6.0867537676968215</c:v>
                </c:pt>
                <c:pt idx="838">
                  <c:v>6.0482751800047279</c:v>
                </c:pt>
                <c:pt idx="839">
                  <c:v>5.9273148410127332</c:v>
                </c:pt>
                <c:pt idx="840">
                  <c:v>5.8351853231154536</c:v>
                </c:pt>
                <c:pt idx="841">
                  <c:v>5.8212839596411632</c:v>
                </c:pt>
                <c:pt idx="842">
                  <c:v>5.9281755461627874</c:v>
                </c:pt>
                <c:pt idx="843">
                  <c:v>5.9190457035586697</c:v>
                </c:pt>
                <c:pt idx="844">
                  <c:v>5.8644901652197534</c:v>
                </c:pt>
                <c:pt idx="845">
                  <c:v>5.8239477458970024</c:v>
                </c:pt>
                <c:pt idx="846">
                  <c:v>5.6389317268794983</c:v>
                </c:pt>
                <c:pt idx="847">
                  <c:v>5.6340437502376437</c:v>
                </c:pt>
                <c:pt idx="848">
                  <c:v>5.6387869588544435</c:v>
                </c:pt>
                <c:pt idx="849">
                  <c:v>5.6325946462513725</c:v>
                </c:pt>
                <c:pt idx="850">
                  <c:v>5.3499570854658751</c:v>
                </c:pt>
                <c:pt idx="851">
                  <c:v>5.3383862118564203</c:v>
                </c:pt>
                <c:pt idx="852">
                  <c:v>5.390127028907119</c:v>
                </c:pt>
                <c:pt idx="853">
                  <c:v>5.5842343673405894</c:v>
                </c:pt>
                <c:pt idx="854">
                  <c:v>5.4206332938248485</c:v>
                </c:pt>
                <c:pt idx="855">
                  <c:v>5.3040223473534205</c:v>
                </c:pt>
                <c:pt idx="856">
                  <c:v>5.3040223473534205</c:v>
                </c:pt>
                <c:pt idx="857">
                  <c:v>4.7766865810808188</c:v>
                </c:pt>
                <c:pt idx="858">
                  <c:v>4.8989794855663558</c:v>
                </c:pt>
                <c:pt idx="859">
                  <c:v>4.8860066746259943</c:v>
                </c:pt>
                <c:pt idx="860">
                  <c:v>4.9579867540223646</c:v>
                </c:pt>
                <c:pt idx="861">
                  <c:v>4.9256098762550433</c:v>
                </c:pt>
                <c:pt idx="862">
                  <c:v>4.8504575841367998</c:v>
                </c:pt>
                <c:pt idx="863">
                  <c:v>5.0761145353025912</c:v>
                </c:pt>
                <c:pt idx="864">
                  <c:v>5.1711917862129146</c:v>
                </c:pt>
                <c:pt idx="865">
                  <c:v>5.2247839521781909</c:v>
                </c:pt>
                <c:pt idx="866">
                  <c:v>5.1336822922295298</c:v>
                </c:pt>
                <c:pt idx="867">
                  <c:v>5.1547481579053471</c:v>
                </c:pt>
                <c:pt idx="868">
                  <c:v>5.2609070374929514</c:v>
                </c:pt>
                <c:pt idx="869">
                  <c:v>5.4123441675262232</c:v>
                </c:pt>
                <c:pt idx="870">
                  <c:v>5.4135129489989762</c:v>
                </c:pt>
                <c:pt idx="871">
                  <c:v>5.5188360204311318</c:v>
                </c:pt>
                <c:pt idx="872">
                  <c:v>5.5152478805284408</c:v>
                </c:pt>
                <c:pt idx="873">
                  <c:v>5.4360850258401276</c:v>
                </c:pt>
                <c:pt idx="874">
                  <c:v>5.4316156877665609</c:v>
                </c:pt>
                <c:pt idx="875">
                  <c:v>5.5814561774884952</c:v>
                </c:pt>
                <c:pt idx="876">
                  <c:v>6.046385325978167</c:v>
                </c:pt>
                <c:pt idx="877">
                  <c:v>6.0232203739751533</c:v>
                </c:pt>
                <c:pt idx="878">
                  <c:v>6.0575808466982695</c:v>
                </c:pt>
                <c:pt idx="879">
                  <c:v>6.0986783446104456</c:v>
                </c:pt>
                <c:pt idx="880">
                  <c:v>6.0742346456662508</c:v>
                </c:pt>
                <c:pt idx="881">
                  <c:v>5.9648288888675935</c:v>
                </c:pt>
                <c:pt idx="882">
                  <c:v>5.9705399202061731</c:v>
                </c:pt>
                <c:pt idx="883">
                  <c:v>6.04881502984726</c:v>
                </c:pt>
                <c:pt idx="884">
                  <c:v>6.0179662982893953</c:v>
                </c:pt>
                <c:pt idx="885">
                  <c:v>5.8804761711956592</c:v>
                </c:pt>
                <c:pt idx="886">
                  <c:v>5.9020577525373072</c:v>
                </c:pt>
                <c:pt idx="887">
                  <c:v>5.865012135276344</c:v>
                </c:pt>
                <c:pt idx="888">
                  <c:v>5.8812743308828965</c:v>
                </c:pt>
                <c:pt idx="889">
                  <c:v>5.89461878430191</c:v>
                </c:pt>
                <c:pt idx="890">
                  <c:v>5.9508531372589353</c:v>
                </c:pt>
                <c:pt idx="891">
                  <c:v>5.9643840881536452</c:v>
                </c:pt>
                <c:pt idx="892">
                  <c:v>6.0351352215884253</c:v>
                </c:pt>
                <c:pt idx="893">
                  <c:v>6.1093437972218494</c:v>
                </c:pt>
                <c:pt idx="894">
                  <c:v>6.1403981789390807</c:v>
                </c:pt>
                <c:pt idx="895">
                  <c:v>6.148369619630218</c:v>
                </c:pt>
                <c:pt idx="896">
                  <c:v>6.0838025166193939</c:v>
                </c:pt>
                <c:pt idx="897">
                  <c:v>6.3413447360338679</c:v>
                </c:pt>
                <c:pt idx="898">
                  <c:v>6.5035312229085926</c:v>
                </c:pt>
                <c:pt idx="899">
                  <c:v>6.5368344083074819</c:v>
                </c:pt>
                <c:pt idx="900">
                  <c:v>6.5426699910850541</c:v>
                </c:pt>
                <c:pt idx="901">
                  <c:v>6.6277400956517729</c:v>
                </c:pt>
                <c:pt idx="902">
                  <c:v>6.5379582408565193</c:v>
                </c:pt>
                <c:pt idx="903">
                  <c:v>6.479512453314145</c:v>
                </c:pt>
                <c:pt idx="904">
                  <c:v>6.5734158485803498</c:v>
                </c:pt>
                <c:pt idx="905">
                  <c:v>6.5474406902114639</c:v>
                </c:pt>
                <c:pt idx="906">
                  <c:v>6.5482822174979587</c:v>
                </c:pt>
                <c:pt idx="907">
                  <c:v>6.5121550400237034</c:v>
                </c:pt>
                <c:pt idx="908">
                  <c:v>6.3293614469810935</c:v>
                </c:pt>
                <c:pt idx="909">
                  <c:v>6.364089302725195</c:v>
                </c:pt>
                <c:pt idx="910">
                  <c:v>6.3111174986394172</c:v>
                </c:pt>
                <c:pt idx="911">
                  <c:v>6.3111174986394172</c:v>
                </c:pt>
                <c:pt idx="912">
                  <c:v>6.3111174986394172</c:v>
                </c:pt>
                <c:pt idx="913">
                  <c:v>6.1842789492752495</c:v>
                </c:pt>
                <c:pt idx="914">
                  <c:v>6.1569937005466748</c:v>
                </c:pt>
                <c:pt idx="915">
                  <c:v>6.2434945735378005</c:v>
                </c:pt>
                <c:pt idx="916">
                  <c:v>6.2340735854967058</c:v>
                </c:pt>
                <c:pt idx="917">
                  <c:v>6.2451940706107623</c:v>
                </c:pt>
                <c:pt idx="918">
                  <c:v>6.0168470962449927</c:v>
                </c:pt>
                <c:pt idx="919">
                  <c:v>5.8930606025482319</c:v>
                </c:pt>
                <c:pt idx="920">
                  <c:v>5.9062056606693289</c:v>
                </c:pt>
                <c:pt idx="921">
                  <c:v>5.8097736089933028</c:v>
                </c:pt>
                <c:pt idx="922">
                  <c:v>5.8925411170671138</c:v>
                </c:pt>
                <c:pt idx="923">
                  <c:v>5.8980799366213708</c:v>
                </c:pt>
                <c:pt idx="924">
                  <c:v>5.7820623395082125</c:v>
                </c:pt>
                <c:pt idx="925">
                  <c:v>5.6548335835056083</c:v>
                </c:pt>
                <c:pt idx="926">
                  <c:v>5.39194410435511</c:v>
                </c:pt>
                <c:pt idx="927">
                  <c:v>5.5282576507486727</c:v>
                </c:pt>
                <c:pt idx="928">
                  <c:v>5.529918625079393</c:v>
                </c:pt>
                <c:pt idx="929">
                  <c:v>5.4818811012428261</c:v>
                </c:pt>
                <c:pt idx="930">
                  <c:v>5.5331653117674833</c:v>
                </c:pt>
                <c:pt idx="931">
                  <c:v>5.6964005821076817</c:v>
                </c:pt>
                <c:pt idx="932">
                  <c:v>5.6971528872242958</c:v>
                </c:pt>
                <c:pt idx="933">
                  <c:v>5.7447757988969261</c:v>
                </c:pt>
                <c:pt idx="934">
                  <c:v>6.1212243673224425</c:v>
                </c:pt>
                <c:pt idx="935">
                  <c:v>6.1073391781310704</c:v>
                </c:pt>
                <c:pt idx="936">
                  <c:v>6.3134453222257871</c:v>
                </c:pt>
                <c:pt idx="937">
                  <c:v>6.4740927975292708</c:v>
                </c:pt>
                <c:pt idx="938">
                  <c:v>6.4673749524447874</c:v>
                </c:pt>
                <c:pt idx="939">
                  <c:v>6.4673749524447874</c:v>
                </c:pt>
                <c:pt idx="940">
                  <c:v>6.5410789848246207</c:v>
                </c:pt>
                <c:pt idx="941">
                  <c:v>6.5371778220843151</c:v>
                </c:pt>
                <c:pt idx="942">
                  <c:v>6.3548470975038462</c:v>
                </c:pt>
                <c:pt idx="943">
                  <c:v>6.3548470975038462</c:v>
                </c:pt>
                <c:pt idx="944">
                  <c:v>6.3758472826306418</c:v>
                </c:pt>
                <c:pt idx="945">
                  <c:v>6.360753388826625</c:v>
                </c:pt>
                <c:pt idx="946">
                  <c:v>6.3615233703757408</c:v>
                </c:pt>
                <c:pt idx="947">
                  <c:v>6.1312182096785524</c:v>
                </c:pt>
                <c:pt idx="948">
                  <c:v>6.094795370826235</c:v>
                </c:pt>
                <c:pt idx="949">
                  <c:v>6.0730586047169473</c:v>
                </c:pt>
                <c:pt idx="950">
                  <c:v>6.0730586047169473</c:v>
                </c:pt>
                <c:pt idx="951">
                  <c:v>5.9975845478128358</c:v>
                </c:pt>
                <c:pt idx="952">
                  <c:v>6.0617570026506069</c:v>
                </c:pt>
                <c:pt idx="953">
                  <c:v>5.9944191732385397</c:v>
                </c:pt>
                <c:pt idx="954">
                  <c:v>5.976962575811652</c:v>
                </c:pt>
                <c:pt idx="955">
                  <c:v>6.0461152986096502</c:v>
                </c:pt>
                <c:pt idx="956">
                  <c:v>6.0461152986096502</c:v>
                </c:pt>
                <c:pt idx="957">
                  <c:v>6.1206909040448325</c:v>
                </c:pt>
                <c:pt idx="958">
                  <c:v>6.1206909040448325</c:v>
                </c:pt>
                <c:pt idx="959">
                  <c:v>6.0898376373249574</c:v>
                </c:pt>
                <c:pt idx="960">
                  <c:v>6.1112141817735539</c:v>
                </c:pt>
                <c:pt idx="961">
                  <c:v>6.1398996202656928</c:v>
                </c:pt>
                <c:pt idx="962">
                  <c:v>6.3188735756704384</c:v>
                </c:pt>
                <c:pt idx="963">
                  <c:v>6.3473922011407211</c:v>
                </c:pt>
                <c:pt idx="964">
                  <c:v>6.3631592718057393</c:v>
                </c:pt>
                <c:pt idx="965">
                  <c:v>6.3631592718057393</c:v>
                </c:pt>
                <c:pt idx="966">
                  <c:v>6.4259994855084699</c:v>
                </c:pt>
                <c:pt idx="967">
                  <c:v>6.3992665396042065</c:v>
                </c:pt>
                <c:pt idx="968">
                  <c:v>6.3913525763411005</c:v>
                </c:pt>
                <c:pt idx="969">
                  <c:v>6.3784074526995429</c:v>
                </c:pt>
                <c:pt idx="970">
                  <c:v>6.3784074526995429</c:v>
                </c:pt>
                <c:pt idx="971">
                  <c:v>6.3479066129982513</c:v>
                </c:pt>
                <c:pt idx="972">
                  <c:v>6.2759989854449572</c:v>
                </c:pt>
                <c:pt idx="973">
                  <c:v>6.2772995623849557</c:v>
                </c:pt>
                <c:pt idx="974">
                  <c:v>6.3111174986394172</c:v>
                </c:pt>
                <c:pt idx="975">
                  <c:v>6.3651153860359084</c:v>
                </c:pt>
                <c:pt idx="976">
                  <c:v>6.1150867299070839</c:v>
                </c:pt>
                <c:pt idx="977">
                  <c:v>6.0704705126454543</c:v>
                </c:pt>
                <c:pt idx="978">
                  <c:v>6.142159428814888</c:v>
                </c:pt>
                <c:pt idx="979">
                  <c:v>6.1677237556922577</c:v>
                </c:pt>
                <c:pt idx="980">
                  <c:v>6.3253619723801302</c:v>
                </c:pt>
                <c:pt idx="981">
                  <c:v>6.2217852940211582</c:v>
                </c:pt>
                <c:pt idx="982">
                  <c:v>6.2217852940211582</c:v>
                </c:pt>
                <c:pt idx="983">
                  <c:v>6.054210880680909</c:v>
                </c:pt>
                <c:pt idx="984">
                  <c:v>5.6265043339899945</c:v>
                </c:pt>
                <c:pt idx="985">
                  <c:v>5.6465991209446642</c:v>
                </c:pt>
                <c:pt idx="986">
                  <c:v>5.4810992492010095</c:v>
                </c:pt>
                <c:pt idx="987">
                  <c:v>5.3369715481837128</c:v>
                </c:pt>
                <c:pt idx="988">
                  <c:v>5.6485143432334759</c:v>
                </c:pt>
                <c:pt idx="989">
                  <c:v>5.6865397821414696</c:v>
                </c:pt>
                <c:pt idx="990">
                  <c:v>5.5008719160451935</c:v>
                </c:pt>
                <c:pt idx="991">
                  <c:v>5.4808013714665265</c:v>
                </c:pt>
                <c:pt idx="992">
                  <c:v>5.4678653074493484</c:v>
                </c:pt>
                <c:pt idx="993">
                  <c:v>5.4678653074493484</c:v>
                </c:pt>
                <c:pt idx="994">
                  <c:v>5.4349210985016878</c:v>
                </c:pt>
                <c:pt idx="995">
                  <c:v>5.4309769106562777</c:v>
                </c:pt>
                <c:pt idx="996">
                  <c:v>5.5235673181710512</c:v>
                </c:pt>
                <c:pt idx="997">
                  <c:v>5.4070626527359824</c:v>
                </c:pt>
                <c:pt idx="998">
                  <c:v>5.4381869727897723</c:v>
                </c:pt>
                <c:pt idx="999">
                  <c:v>5.5371104230216224</c:v>
                </c:pt>
                <c:pt idx="1000">
                  <c:v>5.559511063511442</c:v>
                </c:pt>
                <c:pt idx="1001">
                  <c:v>5.5577120531119757</c:v>
                </c:pt>
                <c:pt idx="1002">
                  <c:v>5.6391126816844777</c:v>
                </c:pt>
                <c:pt idx="1003">
                  <c:v>5.6829138832188564</c:v>
                </c:pt>
                <c:pt idx="1004">
                  <c:v>5.6606050011983591</c:v>
                </c:pt>
                <c:pt idx="1005">
                  <c:v>5.5438879748377872</c:v>
                </c:pt>
                <c:pt idx="1006">
                  <c:v>5.5446609730552883</c:v>
                </c:pt>
                <c:pt idx="1007">
                  <c:v>5.3453775567764934</c:v>
                </c:pt>
                <c:pt idx="1008">
                  <c:v>5.3444993656457411</c:v>
                </c:pt>
                <c:pt idx="1009">
                  <c:v>5.4632351931351266</c:v>
                </c:pt>
                <c:pt idx="1010">
                  <c:v>5.6228760162284903</c:v>
                </c:pt>
                <c:pt idx="1011">
                  <c:v>5.5459490639932989</c:v>
                </c:pt>
                <c:pt idx="1012">
                  <c:v>5.4172814931024398</c:v>
                </c:pt>
                <c:pt idx="1013">
                  <c:v>5.4172814931024398</c:v>
                </c:pt>
                <c:pt idx="1014">
                  <c:v>5.4974576684433458</c:v>
                </c:pt>
                <c:pt idx="1015">
                  <c:v>5.3688823752419497</c:v>
                </c:pt>
                <c:pt idx="1016">
                  <c:v>5.3499570854658751</c:v>
                </c:pt>
                <c:pt idx="1017">
                  <c:v>5.4794979659804328</c:v>
                </c:pt>
                <c:pt idx="1018">
                  <c:v>5.5813464837285043</c:v>
                </c:pt>
                <c:pt idx="1019">
                  <c:v>5.7217451312461289</c:v>
                </c:pt>
                <c:pt idx="1020">
                  <c:v>5.7392312647430472</c:v>
                </c:pt>
                <c:pt idx="1021">
                  <c:v>5.7223157863913521</c:v>
                </c:pt>
                <c:pt idx="1022">
                  <c:v>5.7328626606359796</c:v>
                </c:pt>
                <c:pt idx="1023">
                  <c:v>5.743674426564179</c:v>
                </c:pt>
                <c:pt idx="1024">
                  <c:v>5.7329694553093677</c:v>
                </c:pt>
                <c:pt idx="1025">
                  <c:v>5.667666978536392</c:v>
                </c:pt>
                <c:pt idx="1026">
                  <c:v>5.6613260147158062</c:v>
                </c:pt>
                <c:pt idx="1027">
                  <c:v>5.5565368747823811</c:v>
                </c:pt>
                <c:pt idx="1028">
                  <c:v>5.4451251367716091</c:v>
                </c:pt>
                <c:pt idx="1029">
                  <c:v>5.4623012269443318</c:v>
                </c:pt>
                <c:pt idx="1030">
                  <c:v>5.4176205334905072</c:v>
                </c:pt>
                <c:pt idx="1031">
                  <c:v>5.4407757550120124</c:v>
                </c:pt>
                <c:pt idx="1032">
                  <c:v>5.429473609243292</c:v>
                </c:pt>
                <c:pt idx="1033">
                  <c:v>5.4329305806238262</c:v>
                </c:pt>
                <c:pt idx="1034">
                  <c:v>5.3832696232619348</c:v>
                </c:pt>
                <c:pt idx="1035">
                  <c:v>5.4176205334905072</c:v>
                </c:pt>
                <c:pt idx="1036">
                  <c:v>5.4176205334905072</c:v>
                </c:pt>
                <c:pt idx="1037">
                  <c:v>5.4176205334905072</c:v>
                </c:pt>
                <c:pt idx="1038">
                  <c:v>5.0606122078625395</c:v>
                </c:pt>
                <c:pt idx="1039">
                  <c:v>4.9938737979852954</c:v>
                </c:pt>
                <c:pt idx="1040">
                  <c:v>4.9545279228979533</c:v>
                </c:pt>
                <c:pt idx="1041">
                  <c:v>4.9538688241142008</c:v>
                </c:pt>
                <c:pt idx="1042">
                  <c:v>5.2052171630284256</c:v>
                </c:pt>
                <c:pt idx="1043">
                  <c:v>5.1740719368948902</c:v>
                </c:pt>
                <c:pt idx="1044">
                  <c:v>5.2102332589093265</c:v>
                </c:pt>
                <c:pt idx="1045">
                  <c:v>5.2146183846911702</c:v>
                </c:pt>
                <c:pt idx="1046">
                  <c:v>5.191201347334875</c:v>
                </c:pt>
                <c:pt idx="1047">
                  <c:v>5.2938547353685195</c:v>
                </c:pt>
                <c:pt idx="1048">
                  <c:v>5.1507875363771278</c:v>
                </c:pt>
                <c:pt idx="1049">
                  <c:v>5.0262981874723387</c:v>
                </c:pt>
                <c:pt idx="1050">
                  <c:v>5.0427154978083726</c:v>
                </c:pt>
                <c:pt idx="1051">
                  <c:v>5.0101936905000519</c:v>
                </c:pt>
                <c:pt idx="1052">
                  <c:v>4.9149501211993556</c:v>
                </c:pt>
                <c:pt idx="1053">
                  <c:v>4.8657067360062261</c:v>
                </c:pt>
                <c:pt idx="1054">
                  <c:v>4.8521402809608078</c:v>
                </c:pt>
                <c:pt idx="1055">
                  <c:v>4.8749672945004443</c:v>
                </c:pt>
                <c:pt idx="1056">
                  <c:v>4.8866331633824762</c:v>
                </c:pt>
                <c:pt idx="1057">
                  <c:v>4.8866331633824762</c:v>
                </c:pt>
                <c:pt idx="1058">
                  <c:v>4.8940196741971267</c:v>
                </c:pt>
                <c:pt idx="1059">
                  <c:v>4.8940196741971267</c:v>
                </c:pt>
                <c:pt idx="1060">
                  <c:v>4.818162915214784</c:v>
                </c:pt>
                <c:pt idx="1061">
                  <c:v>4.841360915094441</c:v>
                </c:pt>
                <c:pt idx="1062">
                  <c:v>4.9431048657989942</c:v>
                </c:pt>
                <c:pt idx="1063">
                  <c:v>4.9134966143869301</c:v>
                </c:pt>
                <c:pt idx="1064">
                  <c:v>4.9394703508512716</c:v>
                </c:pt>
                <c:pt idx="1065">
                  <c:v>5.0985792338730604</c:v>
                </c:pt>
                <c:pt idx="1066">
                  <c:v>5.1761225736992724</c:v>
                </c:pt>
                <c:pt idx="1067">
                  <c:v>4.9981220963273749</c:v>
                </c:pt>
                <c:pt idx="1068">
                  <c:v>4.9515612874802919</c:v>
                </c:pt>
                <c:pt idx="1069">
                  <c:v>4.8549995271022688</c:v>
                </c:pt>
                <c:pt idx="1070">
                  <c:v>4.8359200209452968</c:v>
                </c:pt>
                <c:pt idx="1071">
                  <c:v>4.9321932861805911</c:v>
                </c:pt>
                <c:pt idx="1072">
                  <c:v>4.9867170502020173</c:v>
                </c:pt>
                <c:pt idx="1073">
                  <c:v>4.9350475050956746</c:v>
                </c:pt>
                <c:pt idx="1074">
                  <c:v>4.9696630691031931</c:v>
                </c:pt>
                <c:pt idx="1075">
                  <c:v>4.9124996754426853</c:v>
                </c:pt>
                <c:pt idx="1076">
                  <c:v>4.8697315854455177</c:v>
                </c:pt>
                <c:pt idx="1077">
                  <c:v>4.9455814127566509</c:v>
                </c:pt>
                <c:pt idx="1078">
                  <c:v>4.9658425102629549</c:v>
                </c:pt>
                <c:pt idx="1079">
                  <c:v>4.6803540769598095</c:v>
                </c:pt>
                <c:pt idx="1080">
                  <c:v>4.6171375530379759</c:v>
                </c:pt>
                <c:pt idx="1081">
                  <c:v>4.5122961257579961</c:v>
                </c:pt>
                <c:pt idx="1082">
                  <c:v>4.5641012705858408</c:v>
                </c:pt>
                <c:pt idx="1083">
                  <c:v>4.5197525668233336</c:v>
                </c:pt>
                <c:pt idx="1084">
                  <c:v>4.5128388278016587</c:v>
                </c:pt>
                <c:pt idx="1085">
                  <c:v>4.5242656411661688</c:v>
                </c:pt>
                <c:pt idx="1086">
                  <c:v>4.6107239681208512</c:v>
                </c:pt>
                <c:pt idx="1087">
                  <c:v>4.6047446692935914</c:v>
                </c:pt>
                <c:pt idx="1088">
                  <c:v>4.5846238133792445</c:v>
                </c:pt>
                <c:pt idx="1089">
                  <c:v>4.5490972416827633</c:v>
                </c:pt>
                <c:pt idx="1090">
                  <c:v>4.4621309085343892</c:v>
                </c:pt>
                <c:pt idx="1091">
                  <c:v>4.4533408692754657</c:v>
                </c:pt>
                <c:pt idx="1092">
                  <c:v>4.4533408692754657</c:v>
                </c:pt>
                <c:pt idx="1093">
                  <c:v>4.4549445128132508</c:v>
                </c:pt>
                <c:pt idx="1094">
                  <c:v>4.4761955420437367</c:v>
                </c:pt>
                <c:pt idx="1095">
                  <c:v>4.4685294115671637</c:v>
                </c:pt>
                <c:pt idx="1096">
                  <c:v>4.2558962700263852</c:v>
                </c:pt>
                <c:pt idx="1097">
                  <c:v>4.2582453030825373</c:v>
                </c:pt>
                <c:pt idx="1098">
                  <c:v>4.2146973164614936</c:v>
                </c:pt>
                <c:pt idx="1099">
                  <c:v>4.2109672164431782</c:v>
                </c:pt>
                <c:pt idx="1100">
                  <c:v>4.2819507284433218</c:v>
                </c:pt>
                <c:pt idx="1101">
                  <c:v>4.334248987508019</c:v>
                </c:pt>
                <c:pt idx="1102">
                  <c:v>4.4853048038760361</c:v>
                </c:pt>
                <c:pt idx="1103">
                  <c:v>4.4853048038760361</c:v>
                </c:pt>
                <c:pt idx="1104">
                  <c:v>4.4907614917194403</c:v>
                </c:pt>
                <c:pt idx="1105">
                  <c:v>4.5028788976994427</c:v>
                </c:pt>
                <c:pt idx="1106">
                  <c:v>4.4542573077074605</c:v>
                </c:pt>
                <c:pt idx="1107">
                  <c:v>4.4865331372716648</c:v>
                </c:pt>
                <c:pt idx="1108">
                  <c:v>4.4634113429446023</c:v>
                </c:pt>
                <c:pt idx="1109">
                  <c:v>4.4450844210435516</c:v>
                </c:pt>
                <c:pt idx="1110">
                  <c:v>4.6547759103430755</c:v>
                </c:pt>
                <c:pt idx="1111">
                  <c:v>4.671406727777673</c:v>
                </c:pt>
                <c:pt idx="1112">
                  <c:v>4.7909779155987691</c:v>
                </c:pt>
                <c:pt idx="1113">
                  <c:v>4.8064582403602065</c:v>
                </c:pt>
                <c:pt idx="1114">
                  <c:v>4.6588077655037861</c:v>
                </c:pt>
                <c:pt idx="1115">
                  <c:v>4.8330917134070734</c:v>
                </c:pt>
                <c:pt idx="1116">
                  <c:v>4.7182234636631213</c:v>
                </c:pt>
                <c:pt idx="1117">
                  <c:v>4.6677792648438405</c:v>
                </c:pt>
                <c:pt idx="1118">
                  <c:v>4.7638091430094471</c:v>
                </c:pt>
                <c:pt idx="1119">
                  <c:v>4.7773274058679647</c:v>
                </c:pt>
                <c:pt idx="1120">
                  <c:v>4.789444175497203</c:v>
                </c:pt>
                <c:pt idx="1121">
                  <c:v>4.6588077655037861</c:v>
                </c:pt>
                <c:pt idx="1122">
                  <c:v>4.7053595147730558</c:v>
                </c:pt>
                <c:pt idx="1123">
                  <c:v>4.7088713496712886</c:v>
                </c:pt>
                <c:pt idx="1124">
                  <c:v>4.5834217678543219</c:v>
                </c:pt>
                <c:pt idx="1125">
                  <c:v>4.8042922985384546</c:v>
                </c:pt>
                <c:pt idx="1126">
                  <c:v>4.8983129123969924</c:v>
                </c:pt>
                <c:pt idx="1127">
                  <c:v>4.92146485576506</c:v>
                </c:pt>
                <c:pt idx="1128">
                  <c:v>4.9439305192925032</c:v>
                </c:pt>
              </c:numCache>
            </c:numRef>
          </c:val>
          <c:smooth val="0"/>
        </c:ser>
        <c:ser>
          <c:idx val="1"/>
          <c:order val="1"/>
          <c:tx>
            <c:v>Tim Duncan</c:v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KobeBryant!$AI$51:$AI$1128</c:f>
              <c:strCache>
                <c:ptCount val="1078"/>
                <c:pt idx="0">
                  <c:v>3/97</c:v>
                </c:pt>
                <c:pt idx="1">
                  <c:v>3/97</c:v>
                </c:pt>
                <c:pt idx="2">
                  <c:v>3/97</c:v>
                </c:pt>
                <c:pt idx="3">
                  <c:v>3/97</c:v>
                </c:pt>
                <c:pt idx="4">
                  <c:v>3/97</c:v>
                </c:pt>
                <c:pt idx="5">
                  <c:v>3/97</c:v>
                </c:pt>
                <c:pt idx="6">
                  <c:v>3/97</c:v>
                </c:pt>
                <c:pt idx="7">
                  <c:v>3/97</c:v>
                </c:pt>
                <c:pt idx="8">
                  <c:v>3/97</c:v>
                </c:pt>
                <c:pt idx="9">
                  <c:v>3/97</c:v>
                </c:pt>
                <c:pt idx="10">
                  <c:v>3/97</c:v>
                </c:pt>
                <c:pt idx="11">
                  <c:v>4/97</c:v>
                </c:pt>
                <c:pt idx="12">
                  <c:v>4/97</c:v>
                </c:pt>
                <c:pt idx="13">
                  <c:v>4/97</c:v>
                </c:pt>
                <c:pt idx="14">
                  <c:v>4/97</c:v>
                </c:pt>
                <c:pt idx="15">
                  <c:v>4/97</c:v>
                </c:pt>
                <c:pt idx="16">
                  <c:v>4/97</c:v>
                </c:pt>
                <c:pt idx="17">
                  <c:v>4/97</c:v>
                </c:pt>
                <c:pt idx="18">
                  <c:v>4/97</c:v>
                </c:pt>
                <c:pt idx="19">
                  <c:v>4/97</c:v>
                </c:pt>
                <c:pt idx="20">
                  <c:v>4/97</c:v>
                </c:pt>
                <c:pt idx="21">
                  <c:v>4/97</c:v>
                </c:pt>
                <c:pt idx="22">
                  <c:v>10/97</c:v>
                </c:pt>
                <c:pt idx="23">
                  <c:v>11/97</c:v>
                </c:pt>
                <c:pt idx="24">
                  <c:v>11/97</c:v>
                </c:pt>
                <c:pt idx="25">
                  <c:v>11/97</c:v>
                </c:pt>
                <c:pt idx="26">
                  <c:v>11/97</c:v>
                </c:pt>
                <c:pt idx="27">
                  <c:v>11/97</c:v>
                </c:pt>
                <c:pt idx="28">
                  <c:v>11/97</c:v>
                </c:pt>
                <c:pt idx="29">
                  <c:v>11/97</c:v>
                </c:pt>
                <c:pt idx="30">
                  <c:v>11/97</c:v>
                </c:pt>
                <c:pt idx="31">
                  <c:v>11/97</c:v>
                </c:pt>
                <c:pt idx="32">
                  <c:v>11/97</c:v>
                </c:pt>
                <c:pt idx="33">
                  <c:v>11/97</c:v>
                </c:pt>
                <c:pt idx="34">
                  <c:v>12/97</c:v>
                </c:pt>
                <c:pt idx="35">
                  <c:v>12/97</c:v>
                </c:pt>
                <c:pt idx="36">
                  <c:v>12/97</c:v>
                </c:pt>
                <c:pt idx="37">
                  <c:v>12/97</c:v>
                </c:pt>
                <c:pt idx="38">
                  <c:v>12/97</c:v>
                </c:pt>
                <c:pt idx="39">
                  <c:v>12/97</c:v>
                </c:pt>
                <c:pt idx="40">
                  <c:v>12/97</c:v>
                </c:pt>
                <c:pt idx="41">
                  <c:v>12/97</c:v>
                </c:pt>
                <c:pt idx="42">
                  <c:v>12/97</c:v>
                </c:pt>
                <c:pt idx="43">
                  <c:v>12/97</c:v>
                </c:pt>
                <c:pt idx="44">
                  <c:v>12/97</c:v>
                </c:pt>
                <c:pt idx="45">
                  <c:v>12/97</c:v>
                </c:pt>
                <c:pt idx="46">
                  <c:v>12/97</c:v>
                </c:pt>
                <c:pt idx="47">
                  <c:v>12/97</c:v>
                </c:pt>
                <c:pt idx="48">
                  <c:v>12/97</c:v>
                </c:pt>
                <c:pt idx="49">
                  <c:v>1/98</c:v>
                </c:pt>
                <c:pt idx="50">
                  <c:v>1/98</c:v>
                </c:pt>
                <c:pt idx="51">
                  <c:v>1/98</c:v>
                </c:pt>
                <c:pt idx="52">
                  <c:v>1/98</c:v>
                </c:pt>
                <c:pt idx="53">
                  <c:v>1/98</c:v>
                </c:pt>
                <c:pt idx="54">
                  <c:v>1/98</c:v>
                </c:pt>
                <c:pt idx="55">
                  <c:v>1/98</c:v>
                </c:pt>
                <c:pt idx="56">
                  <c:v>1/98</c:v>
                </c:pt>
                <c:pt idx="57">
                  <c:v>1/98</c:v>
                </c:pt>
                <c:pt idx="58">
                  <c:v>1/98</c:v>
                </c:pt>
                <c:pt idx="59">
                  <c:v>1/98</c:v>
                </c:pt>
                <c:pt idx="60">
                  <c:v>1/98</c:v>
                </c:pt>
                <c:pt idx="61">
                  <c:v>1/98</c:v>
                </c:pt>
                <c:pt idx="62">
                  <c:v>2/98</c:v>
                </c:pt>
                <c:pt idx="63">
                  <c:v>2/98</c:v>
                </c:pt>
                <c:pt idx="64">
                  <c:v>2/98</c:v>
                </c:pt>
                <c:pt idx="65">
                  <c:v>2/98</c:v>
                </c:pt>
                <c:pt idx="66">
                  <c:v>2/98</c:v>
                </c:pt>
                <c:pt idx="67">
                  <c:v>2/98</c:v>
                </c:pt>
                <c:pt idx="68">
                  <c:v>2/98</c:v>
                </c:pt>
                <c:pt idx="69">
                  <c:v>2/98</c:v>
                </c:pt>
                <c:pt idx="70">
                  <c:v>2/98</c:v>
                </c:pt>
                <c:pt idx="71">
                  <c:v>2/98</c:v>
                </c:pt>
                <c:pt idx="72">
                  <c:v>2/98</c:v>
                </c:pt>
                <c:pt idx="73">
                  <c:v>2/98</c:v>
                </c:pt>
                <c:pt idx="74">
                  <c:v>3/98</c:v>
                </c:pt>
                <c:pt idx="75">
                  <c:v>3/98</c:v>
                </c:pt>
                <c:pt idx="76">
                  <c:v>3/98</c:v>
                </c:pt>
                <c:pt idx="77">
                  <c:v>3/98</c:v>
                </c:pt>
                <c:pt idx="78">
                  <c:v>3/98</c:v>
                </c:pt>
                <c:pt idx="79">
                  <c:v>3/98</c:v>
                </c:pt>
                <c:pt idx="80">
                  <c:v>3/98</c:v>
                </c:pt>
                <c:pt idx="81">
                  <c:v>3/98</c:v>
                </c:pt>
                <c:pt idx="82">
                  <c:v>3/98</c:v>
                </c:pt>
                <c:pt idx="83">
                  <c:v>3/98</c:v>
                </c:pt>
                <c:pt idx="84">
                  <c:v>3/98</c:v>
                </c:pt>
                <c:pt idx="85">
                  <c:v>3/98</c:v>
                </c:pt>
                <c:pt idx="86">
                  <c:v>3/98</c:v>
                </c:pt>
                <c:pt idx="87">
                  <c:v>3/98</c:v>
                </c:pt>
                <c:pt idx="88">
                  <c:v>3/98</c:v>
                </c:pt>
                <c:pt idx="89">
                  <c:v>3/98</c:v>
                </c:pt>
                <c:pt idx="90">
                  <c:v>3/98</c:v>
                </c:pt>
                <c:pt idx="91">
                  <c:v>4/98</c:v>
                </c:pt>
                <c:pt idx="92">
                  <c:v>4/98</c:v>
                </c:pt>
                <c:pt idx="93">
                  <c:v>4/98</c:v>
                </c:pt>
                <c:pt idx="94">
                  <c:v>4/98</c:v>
                </c:pt>
                <c:pt idx="95">
                  <c:v>4/98</c:v>
                </c:pt>
                <c:pt idx="96">
                  <c:v>4/98</c:v>
                </c:pt>
                <c:pt idx="97">
                  <c:v>4/98</c:v>
                </c:pt>
                <c:pt idx="98">
                  <c:v>4/98</c:v>
                </c:pt>
                <c:pt idx="99">
                  <c:v>4/98</c:v>
                </c:pt>
                <c:pt idx="100">
                  <c:v>4/98</c:v>
                </c:pt>
                <c:pt idx="101">
                  <c:v>2/99</c:v>
                </c:pt>
                <c:pt idx="102">
                  <c:v>2/99</c:v>
                </c:pt>
                <c:pt idx="103">
                  <c:v>2/99</c:v>
                </c:pt>
                <c:pt idx="104">
                  <c:v>2/99</c:v>
                </c:pt>
                <c:pt idx="105">
                  <c:v>2/99</c:v>
                </c:pt>
                <c:pt idx="106">
                  <c:v>2/99</c:v>
                </c:pt>
                <c:pt idx="107">
                  <c:v>2/99</c:v>
                </c:pt>
                <c:pt idx="108">
                  <c:v>2/99</c:v>
                </c:pt>
                <c:pt idx="109">
                  <c:v>2/99</c:v>
                </c:pt>
                <c:pt idx="110">
                  <c:v>2/99</c:v>
                </c:pt>
                <c:pt idx="111">
                  <c:v>2/99</c:v>
                </c:pt>
                <c:pt idx="112">
                  <c:v>2/99</c:v>
                </c:pt>
                <c:pt idx="113">
                  <c:v>2/99</c:v>
                </c:pt>
                <c:pt idx="114">
                  <c:v>2/99</c:v>
                </c:pt>
                <c:pt idx="115">
                  <c:v>2/99</c:v>
                </c:pt>
                <c:pt idx="116">
                  <c:v>3/99</c:v>
                </c:pt>
                <c:pt idx="117">
                  <c:v>3/99</c:v>
                </c:pt>
                <c:pt idx="118">
                  <c:v>3/99</c:v>
                </c:pt>
                <c:pt idx="119">
                  <c:v>3/99</c:v>
                </c:pt>
                <c:pt idx="120">
                  <c:v>3/99</c:v>
                </c:pt>
                <c:pt idx="121">
                  <c:v>3/99</c:v>
                </c:pt>
                <c:pt idx="122">
                  <c:v>3/99</c:v>
                </c:pt>
                <c:pt idx="123">
                  <c:v>3/99</c:v>
                </c:pt>
                <c:pt idx="124">
                  <c:v>3/99</c:v>
                </c:pt>
                <c:pt idx="125">
                  <c:v>3/99</c:v>
                </c:pt>
                <c:pt idx="126">
                  <c:v>3/99</c:v>
                </c:pt>
                <c:pt idx="127">
                  <c:v>3/99</c:v>
                </c:pt>
                <c:pt idx="128">
                  <c:v>3/99</c:v>
                </c:pt>
                <c:pt idx="129">
                  <c:v>3/99</c:v>
                </c:pt>
                <c:pt idx="130">
                  <c:v>3/99</c:v>
                </c:pt>
                <c:pt idx="131">
                  <c:v>3/99</c:v>
                </c:pt>
                <c:pt idx="132">
                  <c:v>3/99</c:v>
                </c:pt>
                <c:pt idx="133">
                  <c:v>4/99</c:v>
                </c:pt>
                <c:pt idx="134">
                  <c:v>4/99</c:v>
                </c:pt>
                <c:pt idx="135">
                  <c:v>4/99</c:v>
                </c:pt>
                <c:pt idx="136">
                  <c:v>4/99</c:v>
                </c:pt>
                <c:pt idx="137">
                  <c:v>4/99</c:v>
                </c:pt>
                <c:pt idx="138">
                  <c:v>4/99</c:v>
                </c:pt>
                <c:pt idx="139">
                  <c:v>4/99</c:v>
                </c:pt>
                <c:pt idx="140">
                  <c:v>4/99</c:v>
                </c:pt>
                <c:pt idx="141">
                  <c:v>4/99</c:v>
                </c:pt>
                <c:pt idx="142">
                  <c:v>4/99</c:v>
                </c:pt>
                <c:pt idx="143">
                  <c:v>4/99</c:v>
                </c:pt>
                <c:pt idx="144">
                  <c:v>4/99</c:v>
                </c:pt>
                <c:pt idx="145">
                  <c:v>4/99</c:v>
                </c:pt>
                <c:pt idx="146">
                  <c:v>4/99</c:v>
                </c:pt>
                <c:pt idx="147">
                  <c:v>4/99</c:v>
                </c:pt>
                <c:pt idx="148">
                  <c:v>5/99</c:v>
                </c:pt>
                <c:pt idx="149">
                  <c:v>5/99</c:v>
                </c:pt>
                <c:pt idx="150">
                  <c:v>5/99</c:v>
                </c:pt>
                <c:pt idx="151">
                  <c:v>12/99</c:v>
                </c:pt>
                <c:pt idx="152">
                  <c:v>12/99</c:v>
                </c:pt>
                <c:pt idx="153">
                  <c:v>12/99</c:v>
                </c:pt>
                <c:pt idx="154">
                  <c:v>12/99</c:v>
                </c:pt>
                <c:pt idx="155">
                  <c:v>12/99</c:v>
                </c:pt>
                <c:pt idx="156">
                  <c:v>12/99</c:v>
                </c:pt>
                <c:pt idx="157">
                  <c:v>12/99</c:v>
                </c:pt>
                <c:pt idx="158">
                  <c:v>12/99</c:v>
                </c:pt>
                <c:pt idx="159">
                  <c:v>12/99</c:v>
                </c:pt>
                <c:pt idx="160">
                  <c:v>12/99</c:v>
                </c:pt>
                <c:pt idx="161">
                  <c:v>12/99</c:v>
                </c:pt>
                <c:pt idx="162">
                  <c:v>12/99</c:v>
                </c:pt>
                <c:pt idx="163">
                  <c:v>12/99</c:v>
                </c:pt>
                <c:pt idx="164">
                  <c:v>12/99</c:v>
                </c:pt>
                <c:pt idx="165">
                  <c:v>12/99</c:v>
                </c:pt>
                <c:pt idx="166">
                  <c:v>1/00</c:v>
                </c:pt>
                <c:pt idx="167">
                  <c:v>1/00</c:v>
                </c:pt>
                <c:pt idx="168">
                  <c:v>1/00</c:v>
                </c:pt>
                <c:pt idx="169">
                  <c:v>1/00</c:v>
                </c:pt>
                <c:pt idx="170">
                  <c:v>1/00</c:v>
                </c:pt>
                <c:pt idx="171">
                  <c:v>1/00</c:v>
                </c:pt>
                <c:pt idx="172">
                  <c:v>1/00</c:v>
                </c:pt>
                <c:pt idx="173">
                  <c:v>1/00</c:v>
                </c:pt>
                <c:pt idx="174">
                  <c:v>1/00</c:v>
                </c:pt>
                <c:pt idx="175">
                  <c:v>1/00</c:v>
                </c:pt>
                <c:pt idx="176">
                  <c:v>1/00</c:v>
                </c:pt>
                <c:pt idx="177">
                  <c:v>1/00</c:v>
                </c:pt>
                <c:pt idx="178">
                  <c:v>1/00</c:v>
                </c:pt>
                <c:pt idx="179">
                  <c:v>1/00</c:v>
                </c:pt>
                <c:pt idx="180">
                  <c:v>2/00</c:v>
                </c:pt>
                <c:pt idx="181">
                  <c:v>2/00</c:v>
                </c:pt>
                <c:pt idx="182">
                  <c:v>2/00</c:v>
                </c:pt>
                <c:pt idx="183">
                  <c:v>2/00</c:v>
                </c:pt>
                <c:pt idx="184">
                  <c:v>2/00</c:v>
                </c:pt>
                <c:pt idx="185">
                  <c:v>2/00</c:v>
                </c:pt>
                <c:pt idx="186">
                  <c:v>2/00</c:v>
                </c:pt>
                <c:pt idx="187">
                  <c:v>2/00</c:v>
                </c:pt>
                <c:pt idx="188">
                  <c:v>2/00</c:v>
                </c:pt>
                <c:pt idx="189">
                  <c:v>2/00</c:v>
                </c:pt>
                <c:pt idx="190">
                  <c:v>2/00</c:v>
                </c:pt>
                <c:pt idx="191">
                  <c:v>2/00</c:v>
                </c:pt>
                <c:pt idx="192">
                  <c:v>2/00</c:v>
                </c:pt>
                <c:pt idx="193">
                  <c:v>3/00</c:v>
                </c:pt>
                <c:pt idx="194">
                  <c:v>3/00</c:v>
                </c:pt>
                <c:pt idx="195">
                  <c:v>3/00</c:v>
                </c:pt>
                <c:pt idx="196">
                  <c:v>3/00</c:v>
                </c:pt>
                <c:pt idx="197">
                  <c:v>3/00</c:v>
                </c:pt>
                <c:pt idx="198">
                  <c:v>3/00</c:v>
                </c:pt>
                <c:pt idx="199">
                  <c:v>3/00</c:v>
                </c:pt>
                <c:pt idx="200">
                  <c:v>3/00</c:v>
                </c:pt>
                <c:pt idx="201">
                  <c:v>3/00</c:v>
                </c:pt>
                <c:pt idx="202">
                  <c:v>3/00</c:v>
                </c:pt>
                <c:pt idx="203">
                  <c:v>3/00</c:v>
                </c:pt>
                <c:pt idx="204">
                  <c:v>3/00</c:v>
                </c:pt>
                <c:pt idx="205">
                  <c:v>3/00</c:v>
                </c:pt>
                <c:pt idx="206">
                  <c:v>3/00</c:v>
                </c:pt>
                <c:pt idx="207">
                  <c:v>3/00</c:v>
                </c:pt>
                <c:pt idx="208">
                  <c:v>3/00</c:v>
                </c:pt>
                <c:pt idx="209">
                  <c:v>4/00</c:v>
                </c:pt>
                <c:pt idx="210">
                  <c:v>4/00</c:v>
                </c:pt>
                <c:pt idx="211">
                  <c:v>4/00</c:v>
                </c:pt>
                <c:pt idx="212">
                  <c:v>4/00</c:v>
                </c:pt>
                <c:pt idx="213">
                  <c:v>4/00</c:v>
                </c:pt>
                <c:pt idx="214">
                  <c:v>4/00</c:v>
                </c:pt>
                <c:pt idx="215">
                  <c:v>4/00</c:v>
                </c:pt>
                <c:pt idx="216">
                  <c:v>4/00</c:v>
                </c:pt>
                <c:pt idx="217">
                  <c:v>10/00</c:v>
                </c:pt>
                <c:pt idx="218">
                  <c:v>11/00</c:v>
                </c:pt>
                <c:pt idx="219">
                  <c:v>11/00</c:v>
                </c:pt>
                <c:pt idx="220">
                  <c:v>11/00</c:v>
                </c:pt>
                <c:pt idx="221">
                  <c:v>11/00</c:v>
                </c:pt>
                <c:pt idx="222">
                  <c:v>11/00</c:v>
                </c:pt>
                <c:pt idx="223">
                  <c:v>11/00</c:v>
                </c:pt>
                <c:pt idx="224">
                  <c:v>11/00</c:v>
                </c:pt>
                <c:pt idx="225">
                  <c:v>11/00</c:v>
                </c:pt>
                <c:pt idx="226">
                  <c:v>11/00</c:v>
                </c:pt>
                <c:pt idx="227">
                  <c:v>11/00</c:v>
                </c:pt>
                <c:pt idx="228">
                  <c:v>11/00</c:v>
                </c:pt>
                <c:pt idx="229">
                  <c:v>11/00</c:v>
                </c:pt>
                <c:pt idx="230">
                  <c:v>11/00</c:v>
                </c:pt>
                <c:pt idx="231">
                  <c:v>11/00</c:v>
                </c:pt>
                <c:pt idx="232">
                  <c:v>11/00</c:v>
                </c:pt>
                <c:pt idx="233">
                  <c:v>12/00</c:v>
                </c:pt>
                <c:pt idx="234">
                  <c:v>12/00</c:v>
                </c:pt>
                <c:pt idx="235">
                  <c:v>12/00</c:v>
                </c:pt>
                <c:pt idx="236">
                  <c:v>12/00</c:v>
                </c:pt>
                <c:pt idx="237">
                  <c:v>12/00</c:v>
                </c:pt>
                <c:pt idx="238">
                  <c:v>12/00</c:v>
                </c:pt>
                <c:pt idx="239">
                  <c:v>12/00</c:v>
                </c:pt>
                <c:pt idx="240">
                  <c:v>12/00</c:v>
                </c:pt>
                <c:pt idx="241">
                  <c:v>12/00</c:v>
                </c:pt>
                <c:pt idx="242">
                  <c:v>12/00</c:v>
                </c:pt>
                <c:pt idx="243">
                  <c:v>12/00</c:v>
                </c:pt>
                <c:pt idx="244">
                  <c:v>12/00</c:v>
                </c:pt>
                <c:pt idx="245">
                  <c:v>12/00</c:v>
                </c:pt>
                <c:pt idx="246">
                  <c:v>12/00</c:v>
                </c:pt>
                <c:pt idx="247">
                  <c:v>12/00</c:v>
                </c:pt>
                <c:pt idx="248">
                  <c:v>12/00</c:v>
                </c:pt>
                <c:pt idx="249">
                  <c:v>1/01</c:v>
                </c:pt>
                <c:pt idx="250">
                  <c:v>1/01</c:v>
                </c:pt>
                <c:pt idx="251">
                  <c:v>1/01</c:v>
                </c:pt>
                <c:pt idx="252">
                  <c:v>1/01</c:v>
                </c:pt>
                <c:pt idx="253">
                  <c:v>1/01</c:v>
                </c:pt>
                <c:pt idx="254">
                  <c:v>1/01</c:v>
                </c:pt>
                <c:pt idx="255">
                  <c:v>1/01</c:v>
                </c:pt>
                <c:pt idx="256">
                  <c:v>1/01</c:v>
                </c:pt>
                <c:pt idx="257">
                  <c:v>1/01</c:v>
                </c:pt>
                <c:pt idx="258">
                  <c:v>1/01</c:v>
                </c:pt>
                <c:pt idx="259">
                  <c:v>1/01</c:v>
                </c:pt>
                <c:pt idx="260">
                  <c:v>1/01</c:v>
                </c:pt>
                <c:pt idx="261">
                  <c:v>2/01</c:v>
                </c:pt>
                <c:pt idx="262">
                  <c:v>2/01</c:v>
                </c:pt>
                <c:pt idx="263">
                  <c:v>2/01</c:v>
                </c:pt>
                <c:pt idx="264">
                  <c:v>2/01</c:v>
                </c:pt>
                <c:pt idx="265">
                  <c:v>2/01</c:v>
                </c:pt>
                <c:pt idx="266">
                  <c:v>2/01</c:v>
                </c:pt>
                <c:pt idx="267">
                  <c:v>2/01</c:v>
                </c:pt>
                <c:pt idx="268">
                  <c:v>2/01</c:v>
                </c:pt>
                <c:pt idx="269">
                  <c:v>2/01</c:v>
                </c:pt>
                <c:pt idx="270">
                  <c:v>3/01</c:v>
                </c:pt>
                <c:pt idx="271">
                  <c:v>3/01</c:v>
                </c:pt>
                <c:pt idx="272">
                  <c:v>3/01</c:v>
                </c:pt>
                <c:pt idx="273">
                  <c:v>3/01</c:v>
                </c:pt>
                <c:pt idx="274">
                  <c:v>3/01</c:v>
                </c:pt>
                <c:pt idx="275">
                  <c:v>3/01</c:v>
                </c:pt>
                <c:pt idx="276">
                  <c:v>3/01</c:v>
                </c:pt>
                <c:pt idx="277">
                  <c:v>3/01</c:v>
                </c:pt>
                <c:pt idx="278">
                  <c:v>3/01</c:v>
                </c:pt>
                <c:pt idx="279">
                  <c:v>3/01</c:v>
                </c:pt>
                <c:pt idx="280">
                  <c:v>4/01</c:v>
                </c:pt>
                <c:pt idx="281">
                  <c:v>4/01</c:v>
                </c:pt>
                <c:pt idx="282">
                  <c:v>4/01</c:v>
                </c:pt>
                <c:pt idx="283">
                  <c:v>4/01</c:v>
                </c:pt>
                <c:pt idx="284">
                  <c:v>4/01</c:v>
                </c:pt>
                <c:pt idx="285">
                  <c:v>10/01</c:v>
                </c:pt>
                <c:pt idx="286">
                  <c:v>11/01</c:v>
                </c:pt>
                <c:pt idx="287">
                  <c:v>11/01</c:v>
                </c:pt>
                <c:pt idx="288">
                  <c:v>11/01</c:v>
                </c:pt>
                <c:pt idx="289">
                  <c:v>11/01</c:v>
                </c:pt>
                <c:pt idx="290">
                  <c:v>11/01</c:v>
                </c:pt>
                <c:pt idx="291">
                  <c:v>11/01</c:v>
                </c:pt>
                <c:pt idx="292">
                  <c:v>11/01</c:v>
                </c:pt>
                <c:pt idx="293">
                  <c:v>11/01</c:v>
                </c:pt>
                <c:pt idx="294">
                  <c:v>11/01</c:v>
                </c:pt>
                <c:pt idx="295">
                  <c:v>11/01</c:v>
                </c:pt>
                <c:pt idx="296">
                  <c:v>11/01</c:v>
                </c:pt>
                <c:pt idx="297">
                  <c:v>11/01</c:v>
                </c:pt>
                <c:pt idx="298">
                  <c:v>11/01</c:v>
                </c:pt>
                <c:pt idx="299">
                  <c:v>11/01</c:v>
                </c:pt>
                <c:pt idx="300">
                  <c:v>12/01</c:v>
                </c:pt>
                <c:pt idx="301">
                  <c:v>12/01</c:v>
                </c:pt>
                <c:pt idx="302">
                  <c:v>12/01</c:v>
                </c:pt>
                <c:pt idx="303">
                  <c:v>12/01</c:v>
                </c:pt>
                <c:pt idx="304">
                  <c:v>12/01</c:v>
                </c:pt>
                <c:pt idx="305">
                  <c:v>12/01</c:v>
                </c:pt>
                <c:pt idx="306">
                  <c:v>12/01</c:v>
                </c:pt>
                <c:pt idx="307">
                  <c:v>12/01</c:v>
                </c:pt>
                <c:pt idx="308">
                  <c:v>12/01</c:v>
                </c:pt>
                <c:pt idx="309">
                  <c:v>12/01</c:v>
                </c:pt>
                <c:pt idx="310">
                  <c:v>12/01</c:v>
                </c:pt>
                <c:pt idx="311">
                  <c:v>12/01</c:v>
                </c:pt>
                <c:pt idx="312">
                  <c:v>1/02</c:v>
                </c:pt>
                <c:pt idx="313">
                  <c:v>1/02</c:v>
                </c:pt>
                <c:pt idx="314">
                  <c:v>1/02</c:v>
                </c:pt>
                <c:pt idx="315">
                  <c:v>1/02</c:v>
                </c:pt>
                <c:pt idx="316">
                  <c:v>1/02</c:v>
                </c:pt>
                <c:pt idx="317">
                  <c:v>1/02</c:v>
                </c:pt>
                <c:pt idx="318">
                  <c:v>1/02</c:v>
                </c:pt>
                <c:pt idx="319">
                  <c:v>1/02</c:v>
                </c:pt>
                <c:pt idx="320">
                  <c:v>1/02</c:v>
                </c:pt>
                <c:pt idx="321">
                  <c:v>1/02</c:v>
                </c:pt>
                <c:pt idx="322">
                  <c:v>1/02</c:v>
                </c:pt>
                <c:pt idx="323">
                  <c:v>1/02</c:v>
                </c:pt>
                <c:pt idx="324">
                  <c:v>1/02</c:v>
                </c:pt>
                <c:pt idx="325">
                  <c:v>1/02</c:v>
                </c:pt>
                <c:pt idx="326">
                  <c:v>1/02</c:v>
                </c:pt>
                <c:pt idx="327">
                  <c:v>1/02</c:v>
                </c:pt>
                <c:pt idx="328">
                  <c:v>2/02</c:v>
                </c:pt>
                <c:pt idx="329">
                  <c:v>2/02</c:v>
                </c:pt>
                <c:pt idx="330">
                  <c:v>2/02</c:v>
                </c:pt>
                <c:pt idx="331">
                  <c:v>2/02</c:v>
                </c:pt>
                <c:pt idx="332">
                  <c:v>2/02</c:v>
                </c:pt>
                <c:pt idx="333">
                  <c:v>2/02</c:v>
                </c:pt>
                <c:pt idx="334">
                  <c:v>2/02</c:v>
                </c:pt>
                <c:pt idx="335">
                  <c:v>2/02</c:v>
                </c:pt>
                <c:pt idx="336">
                  <c:v>2/02</c:v>
                </c:pt>
                <c:pt idx="337">
                  <c:v>2/02</c:v>
                </c:pt>
                <c:pt idx="338">
                  <c:v>2/02</c:v>
                </c:pt>
                <c:pt idx="339">
                  <c:v>2/02</c:v>
                </c:pt>
                <c:pt idx="340">
                  <c:v>2/02</c:v>
                </c:pt>
                <c:pt idx="341">
                  <c:v>3/02</c:v>
                </c:pt>
                <c:pt idx="342">
                  <c:v>3/02</c:v>
                </c:pt>
                <c:pt idx="343">
                  <c:v>3/02</c:v>
                </c:pt>
                <c:pt idx="344">
                  <c:v>3/02</c:v>
                </c:pt>
                <c:pt idx="345">
                  <c:v>3/02</c:v>
                </c:pt>
                <c:pt idx="346">
                  <c:v>3/02</c:v>
                </c:pt>
                <c:pt idx="347">
                  <c:v>3/02</c:v>
                </c:pt>
                <c:pt idx="348">
                  <c:v>3/02</c:v>
                </c:pt>
                <c:pt idx="349">
                  <c:v>3/02</c:v>
                </c:pt>
                <c:pt idx="350">
                  <c:v>3/02</c:v>
                </c:pt>
                <c:pt idx="351">
                  <c:v>3/02</c:v>
                </c:pt>
                <c:pt idx="352">
                  <c:v>3/02</c:v>
                </c:pt>
                <c:pt idx="353">
                  <c:v>3/02</c:v>
                </c:pt>
                <c:pt idx="354">
                  <c:v>3/02</c:v>
                </c:pt>
                <c:pt idx="355">
                  <c:v>3/02</c:v>
                </c:pt>
                <c:pt idx="356">
                  <c:v>4/02</c:v>
                </c:pt>
                <c:pt idx="357">
                  <c:v>4/02</c:v>
                </c:pt>
                <c:pt idx="358">
                  <c:v>4/02</c:v>
                </c:pt>
                <c:pt idx="359">
                  <c:v>4/02</c:v>
                </c:pt>
                <c:pt idx="360">
                  <c:v>4/02</c:v>
                </c:pt>
                <c:pt idx="361">
                  <c:v>4/02</c:v>
                </c:pt>
                <c:pt idx="362">
                  <c:v>4/02</c:v>
                </c:pt>
                <c:pt idx="363">
                  <c:v>4/02</c:v>
                </c:pt>
                <c:pt idx="364">
                  <c:v>4/02</c:v>
                </c:pt>
                <c:pt idx="365">
                  <c:v>10/02</c:v>
                </c:pt>
                <c:pt idx="366">
                  <c:v>10/02</c:v>
                </c:pt>
                <c:pt idx="367">
                  <c:v>11/02</c:v>
                </c:pt>
                <c:pt idx="368">
                  <c:v>11/02</c:v>
                </c:pt>
                <c:pt idx="369">
                  <c:v>11/02</c:v>
                </c:pt>
                <c:pt idx="370">
                  <c:v>11/02</c:v>
                </c:pt>
                <c:pt idx="371">
                  <c:v>11/02</c:v>
                </c:pt>
                <c:pt idx="372">
                  <c:v>11/02</c:v>
                </c:pt>
                <c:pt idx="373">
                  <c:v>11/02</c:v>
                </c:pt>
                <c:pt idx="374">
                  <c:v>11/02</c:v>
                </c:pt>
                <c:pt idx="375">
                  <c:v>11/02</c:v>
                </c:pt>
                <c:pt idx="376">
                  <c:v>11/02</c:v>
                </c:pt>
                <c:pt idx="377">
                  <c:v>11/02</c:v>
                </c:pt>
                <c:pt idx="378">
                  <c:v>11/02</c:v>
                </c:pt>
                <c:pt idx="379">
                  <c:v>11/02</c:v>
                </c:pt>
                <c:pt idx="380">
                  <c:v>11/02</c:v>
                </c:pt>
                <c:pt idx="381">
                  <c:v>11/02</c:v>
                </c:pt>
                <c:pt idx="382">
                  <c:v>12/02</c:v>
                </c:pt>
                <c:pt idx="383">
                  <c:v>12/02</c:v>
                </c:pt>
                <c:pt idx="384">
                  <c:v>12/02</c:v>
                </c:pt>
                <c:pt idx="385">
                  <c:v>12/02</c:v>
                </c:pt>
                <c:pt idx="386">
                  <c:v>12/02</c:v>
                </c:pt>
                <c:pt idx="387">
                  <c:v>12/02</c:v>
                </c:pt>
                <c:pt idx="388">
                  <c:v>12/02</c:v>
                </c:pt>
                <c:pt idx="389">
                  <c:v>12/02</c:v>
                </c:pt>
                <c:pt idx="390">
                  <c:v>12/02</c:v>
                </c:pt>
                <c:pt idx="391">
                  <c:v>12/02</c:v>
                </c:pt>
                <c:pt idx="392">
                  <c:v>12/02</c:v>
                </c:pt>
                <c:pt idx="393">
                  <c:v>12/02</c:v>
                </c:pt>
                <c:pt idx="394">
                  <c:v>12/02</c:v>
                </c:pt>
                <c:pt idx="395">
                  <c:v>12/02</c:v>
                </c:pt>
                <c:pt idx="396">
                  <c:v>12/02</c:v>
                </c:pt>
                <c:pt idx="397">
                  <c:v>1/03</c:v>
                </c:pt>
                <c:pt idx="398">
                  <c:v>1/03</c:v>
                </c:pt>
                <c:pt idx="399">
                  <c:v>1/03</c:v>
                </c:pt>
                <c:pt idx="400">
                  <c:v>1/03</c:v>
                </c:pt>
                <c:pt idx="401">
                  <c:v>1/03</c:v>
                </c:pt>
                <c:pt idx="402">
                  <c:v>1/03</c:v>
                </c:pt>
                <c:pt idx="403">
                  <c:v>1/03</c:v>
                </c:pt>
                <c:pt idx="404">
                  <c:v>1/03</c:v>
                </c:pt>
                <c:pt idx="405">
                  <c:v>1/03</c:v>
                </c:pt>
                <c:pt idx="406">
                  <c:v>1/03</c:v>
                </c:pt>
                <c:pt idx="407">
                  <c:v>1/03</c:v>
                </c:pt>
                <c:pt idx="408">
                  <c:v>1/03</c:v>
                </c:pt>
                <c:pt idx="409">
                  <c:v>2/03</c:v>
                </c:pt>
                <c:pt idx="410">
                  <c:v>2/03</c:v>
                </c:pt>
                <c:pt idx="411">
                  <c:v>2/03</c:v>
                </c:pt>
                <c:pt idx="412">
                  <c:v>2/03</c:v>
                </c:pt>
                <c:pt idx="413">
                  <c:v>2/03</c:v>
                </c:pt>
                <c:pt idx="414">
                  <c:v>2/03</c:v>
                </c:pt>
                <c:pt idx="415">
                  <c:v>2/03</c:v>
                </c:pt>
                <c:pt idx="416">
                  <c:v>2/03</c:v>
                </c:pt>
                <c:pt idx="417">
                  <c:v>2/03</c:v>
                </c:pt>
                <c:pt idx="418">
                  <c:v>2/03</c:v>
                </c:pt>
                <c:pt idx="419">
                  <c:v>2/03</c:v>
                </c:pt>
                <c:pt idx="420">
                  <c:v>2/03</c:v>
                </c:pt>
                <c:pt idx="421">
                  <c:v>2/03</c:v>
                </c:pt>
                <c:pt idx="422">
                  <c:v>2/03</c:v>
                </c:pt>
                <c:pt idx="423">
                  <c:v>3/03</c:v>
                </c:pt>
                <c:pt idx="424">
                  <c:v>3/03</c:v>
                </c:pt>
                <c:pt idx="425">
                  <c:v>3/03</c:v>
                </c:pt>
                <c:pt idx="426">
                  <c:v>3/03</c:v>
                </c:pt>
                <c:pt idx="427">
                  <c:v>3/03</c:v>
                </c:pt>
                <c:pt idx="428">
                  <c:v>3/03</c:v>
                </c:pt>
                <c:pt idx="429">
                  <c:v>3/03</c:v>
                </c:pt>
                <c:pt idx="430">
                  <c:v>3/03</c:v>
                </c:pt>
                <c:pt idx="431">
                  <c:v>3/03</c:v>
                </c:pt>
                <c:pt idx="432">
                  <c:v>3/03</c:v>
                </c:pt>
                <c:pt idx="433">
                  <c:v>3/03</c:v>
                </c:pt>
                <c:pt idx="434">
                  <c:v>3/03</c:v>
                </c:pt>
                <c:pt idx="435">
                  <c:v>3/03</c:v>
                </c:pt>
                <c:pt idx="436">
                  <c:v>3/03</c:v>
                </c:pt>
                <c:pt idx="437">
                  <c:v>3/03</c:v>
                </c:pt>
                <c:pt idx="438">
                  <c:v>3/03</c:v>
                </c:pt>
                <c:pt idx="439">
                  <c:v>4/03</c:v>
                </c:pt>
                <c:pt idx="440">
                  <c:v>4/03</c:v>
                </c:pt>
                <c:pt idx="441">
                  <c:v>4/03</c:v>
                </c:pt>
                <c:pt idx="442">
                  <c:v>4/03</c:v>
                </c:pt>
                <c:pt idx="443">
                  <c:v>4/03</c:v>
                </c:pt>
                <c:pt idx="444">
                  <c:v>4/03</c:v>
                </c:pt>
                <c:pt idx="445">
                  <c:v>4/03</c:v>
                </c:pt>
                <c:pt idx="446">
                  <c:v>4/03</c:v>
                </c:pt>
                <c:pt idx="447">
                  <c:v>11/03</c:v>
                </c:pt>
                <c:pt idx="448">
                  <c:v>11/03</c:v>
                </c:pt>
                <c:pt idx="449">
                  <c:v>11/03</c:v>
                </c:pt>
                <c:pt idx="450">
                  <c:v>11/03</c:v>
                </c:pt>
                <c:pt idx="451">
                  <c:v>11/03</c:v>
                </c:pt>
                <c:pt idx="452">
                  <c:v>11/03</c:v>
                </c:pt>
                <c:pt idx="453">
                  <c:v>11/03</c:v>
                </c:pt>
                <c:pt idx="454">
                  <c:v>11/03</c:v>
                </c:pt>
                <c:pt idx="455">
                  <c:v>11/03</c:v>
                </c:pt>
                <c:pt idx="456">
                  <c:v>11/03</c:v>
                </c:pt>
                <c:pt idx="457">
                  <c:v>11/03</c:v>
                </c:pt>
                <c:pt idx="458">
                  <c:v>11/03</c:v>
                </c:pt>
                <c:pt idx="459">
                  <c:v>11/03</c:v>
                </c:pt>
                <c:pt idx="460">
                  <c:v>11/03</c:v>
                </c:pt>
                <c:pt idx="461">
                  <c:v>11/03</c:v>
                </c:pt>
                <c:pt idx="462">
                  <c:v>11/03</c:v>
                </c:pt>
                <c:pt idx="463">
                  <c:v>12/03</c:v>
                </c:pt>
                <c:pt idx="464">
                  <c:v>12/03</c:v>
                </c:pt>
                <c:pt idx="465">
                  <c:v>12/03</c:v>
                </c:pt>
                <c:pt idx="466">
                  <c:v>12/03</c:v>
                </c:pt>
                <c:pt idx="467">
                  <c:v>12/03</c:v>
                </c:pt>
                <c:pt idx="468">
                  <c:v>12/03</c:v>
                </c:pt>
                <c:pt idx="469">
                  <c:v>12/03</c:v>
                </c:pt>
                <c:pt idx="470">
                  <c:v>12/03</c:v>
                </c:pt>
                <c:pt idx="471">
                  <c:v>12/03</c:v>
                </c:pt>
                <c:pt idx="472">
                  <c:v>12/03</c:v>
                </c:pt>
                <c:pt idx="473">
                  <c:v>12/03</c:v>
                </c:pt>
                <c:pt idx="474">
                  <c:v>1/04</c:v>
                </c:pt>
                <c:pt idx="475">
                  <c:v>1/04</c:v>
                </c:pt>
                <c:pt idx="476">
                  <c:v>1/04</c:v>
                </c:pt>
                <c:pt idx="477">
                  <c:v>1/04</c:v>
                </c:pt>
                <c:pt idx="478">
                  <c:v>1/04</c:v>
                </c:pt>
                <c:pt idx="479">
                  <c:v>1/04</c:v>
                </c:pt>
                <c:pt idx="480">
                  <c:v>1/04</c:v>
                </c:pt>
                <c:pt idx="481">
                  <c:v>1/04</c:v>
                </c:pt>
                <c:pt idx="482">
                  <c:v>2/04</c:v>
                </c:pt>
                <c:pt idx="483">
                  <c:v>2/04</c:v>
                </c:pt>
                <c:pt idx="484">
                  <c:v>2/04</c:v>
                </c:pt>
                <c:pt idx="485">
                  <c:v>2/04</c:v>
                </c:pt>
                <c:pt idx="486">
                  <c:v>2/04</c:v>
                </c:pt>
                <c:pt idx="487">
                  <c:v>2/04</c:v>
                </c:pt>
                <c:pt idx="488">
                  <c:v>2/04</c:v>
                </c:pt>
                <c:pt idx="489">
                  <c:v>2/04</c:v>
                </c:pt>
                <c:pt idx="490">
                  <c:v>2/04</c:v>
                </c:pt>
                <c:pt idx="491">
                  <c:v>3/04</c:v>
                </c:pt>
                <c:pt idx="492">
                  <c:v>3/04</c:v>
                </c:pt>
                <c:pt idx="493">
                  <c:v>3/04</c:v>
                </c:pt>
                <c:pt idx="494">
                  <c:v>3/04</c:v>
                </c:pt>
                <c:pt idx="495">
                  <c:v>3/04</c:v>
                </c:pt>
                <c:pt idx="496">
                  <c:v>3/04</c:v>
                </c:pt>
                <c:pt idx="497">
                  <c:v>3/04</c:v>
                </c:pt>
                <c:pt idx="498">
                  <c:v>3/04</c:v>
                </c:pt>
                <c:pt idx="499">
                  <c:v>3/04</c:v>
                </c:pt>
                <c:pt idx="500">
                  <c:v>3/04</c:v>
                </c:pt>
                <c:pt idx="501">
                  <c:v>3/04</c:v>
                </c:pt>
                <c:pt idx="502">
                  <c:v>3/04</c:v>
                </c:pt>
                <c:pt idx="503">
                  <c:v>3/04</c:v>
                </c:pt>
                <c:pt idx="504">
                  <c:v>4/04</c:v>
                </c:pt>
                <c:pt idx="505">
                  <c:v>4/04</c:v>
                </c:pt>
                <c:pt idx="506">
                  <c:v>4/04</c:v>
                </c:pt>
                <c:pt idx="507">
                  <c:v>4/04</c:v>
                </c:pt>
                <c:pt idx="508">
                  <c:v>4/04</c:v>
                </c:pt>
                <c:pt idx="509">
                  <c:v>4/04</c:v>
                </c:pt>
                <c:pt idx="510">
                  <c:v>4/04</c:v>
                </c:pt>
                <c:pt idx="511">
                  <c:v>4/04</c:v>
                </c:pt>
                <c:pt idx="512">
                  <c:v>11/04</c:v>
                </c:pt>
                <c:pt idx="513">
                  <c:v>11/04</c:v>
                </c:pt>
                <c:pt idx="514">
                  <c:v>11/04</c:v>
                </c:pt>
                <c:pt idx="515">
                  <c:v>11/04</c:v>
                </c:pt>
                <c:pt idx="516">
                  <c:v>11/04</c:v>
                </c:pt>
                <c:pt idx="517">
                  <c:v>11/04</c:v>
                </c:pt>
                <c:pt idx="518">
                  <c:v>11/04</c:v>
                </c:pt>
                <c:pt idx="519">
                  <c:v>11/04</c:v>
                </c:pt>
                <c:pt idx="520">
                  <c:v>11/04</c:v>
                </c:pt>
                <c:pt idx="521">
                  <c:v>11/04</c:v>
                </c:pt>
                <c:pt idx="522">
                  <c:v>11/04</c:v>
                </c:pt>
                <c:pt idx="523">
                  <c:v>11/04</c:v>
                </c:pt>
                <c:pt idx="524">
                  <c:v>11/04</c:v>
                </c:pt>
                <c:pt idx="525">
                  <c:v>11/04</c:v>
                </c:pt>
                <c:pt idx="526">
                  <c:v>11/04</c:v>
                </c:pt>
                <c:pt idx="527">
                  <c:v>12/04</c:v>
                </c:pt>
                <c:pt idx="528">
                  <c:v>12/04</c:v>
                </c:pt>
                <c:pt idx="529">
                  <c:v>12/04</c:v>
                </c:pt>
                <c:pt idx="530">
                  <c:v>12/04</c:v>
                </c:pt>
                <c:pt idx="531">
                  <c:v>12/04</c:v>
                </c:pt>
                <c:pt idx="532">
                  <c:v>12/04</c:v>
                </c:pt>
                <c:pt idx="533">
                  <c:v>12/04</c:v>
                </c:pt>
                <c:pt idx="534">
                  <c:v>12/04</c:v>
                </c:pt>
                <c:pt idx="535">
                  <c:v>12/04</c:v>
                </c:pt>
                <c:pt idx="536">
                  <c:v>12/04</c:v>
                </c:pt>
                <c:pt idx="537">
                  <c:v>12/04</c:v>
                </c:pt>
                <c:pt idx="538">
                  <c:v>12/04</c:v>
                </c:pt>
                <c:pt idx="539">
                  <c:v>1/05</c:v>
                </c:pt>
                <c:pt idx="540">
                  <c:v>1/05</c:v>
                </c:pt>
                <c:pt idx="541">
                  <c:v>1/05</c:v>
                </c:pt>
                <c:pt idx="542">
                  <c:v>1/05</c:v>
                </c:pt>
                <c:pt idx="543">
                  <c:v>1/05</c:v>
                </c:pt>
                <c:pt idx="544">
                  <c:v>1/05</c:v>
                </c:pt>
                <c:pt idx="545">
                  <c:v>1/05</c:v>
                </c:pt>
                <c:pt idx="546">
                  <c:v>2/05</c:v>
                </c:pt>
                <c:pt idx="547">
                  <c:v>2/05</c:v>
                </c:pt>
                <c:pt idx="548">
                  <c:v>2/05</c:v>
                </c:pt>
                <c:pt idx="549">
                  <c:v>2/05</c:v>
                </c:pt>
                <c:pt idx="550">
                  <c:v>2/05</c:v>
                </c:pt>
                <c:pt idx="551">
                  <c:v>2/05</c:v>
                </c:pt>
                <c:pt idx="552">
                  <c:v>2/05</c:v>
                </c:pt>
                <c:pt idx="553">
                  <c:v>3/05</c:v>
                </c:pt>
                <c:pt idx="554">
                  <c:v>3/05</c:v>
                </c:pt>
                <c:pt idx="555">
                  <c:v>3/05</c:v>
                </c:pt>
                <c:pt idx="556">
                  <c:v>3/05</c:v>
                </c:pt>
                <c:pt idx="557">
                  <c:v>3/05</c:v>
                </c:pt>
                <c:pt idx="558">
                  <c:v>3/05</c:v>
                </c:pt>
                <c:pt idx="559">
                  <c:v>3/05</c:v>
                </c:pt>
                <c:pt idx="560">
                  <c:v>3/05</c:v>
                </c:pt>
                <c:pt idx="561">
                  <c:v>3/05</c:v>
                </c:pt>
                <c:pt idx="562">
                  <c:v>3/05</c:v>
                </c:pt>
                <c:pt idx="563">
                  <c:v>3/05</c:v>
                </c:pt>
                <c:pt idx="564">
                  <c:v>3/05</c:v>
                </c:pt>
                <c:pt idx="565">
                  <c:v>3/05</c:v>
                </c:pt>
                <c:pt idx="566">
                  <c:v>3/05</c:v>
                </c:pt>
                <c:pt idx="567">
                  <c:v>3/05</c:v>
                </c:pt>
                <c:pt idx="568">
                  <c:v>3/05</c:v>
                </c:pt>
                <c:pt idx="569">
                  <c:v>4/05</c:v>
                </c:pt>
                <c:pt idx="570">
                  <c:v>4/05</c:v>
                </c:pt>
                <c:pt idx="571">
                  <c:v>4/05</c:v>
                </c:pt>
                <c:pt idx="572">
                  <c:v>4/05</c:v>
                </c:pt>
                <c:pt idx="573">
                  <c:v>4/05</c:v>
                </c:pt>
                <c:pt idx="574">
                  <c:v>4/05</c:v>
                </c:pt>
                <c:pt idx="575">
                  <c:v>4/05</c:v>
                </c:pt>
                <c:pt idx="576">
                  <c:v>4/05</c:v>
                </c:pt>
                <c:pt idx="577">
                  <c:v>4/05</c:v>
                </c:pt>
                <c:pt idx="578">
                  <c:v>11/05</c:v>
                </c:pt>
                <c:pt idx="579">
                  <c:v>11/05</c:v>
                </c:pt>
                <c:pt idx="580">
                  <c:v>11/05</c:v>
                </c:pt>
                <c:pt idx="581">
                  <c:v>11/05</c:v>
                </c:pt>
                <c:pt idx="582">
                  <c:v>11/05</c:v>
                </c:pt>
                <c:pt idx="583">
                  <c:v>11/05</c:v>
                </c:pt>
                <c:pt idx="584">
                  <c:v>11/05</c:v>
                </c:pt>
                <c:pt idx="585">
                  <c:v>11/05</c:v>
                </c:pt>
                <c:pt idx="586">
                  <c:v>11/05</c:v>
                </c:pt>
                <c:pt idx="587">
                  <c:v>11/05</c:v>
                </c:pt>
                <c:pt idx="588">
                  <c:v>11/05</c:v>
                </c:pt>
                <c:pt idx="589">
                  <c:v>11/05</c:v>
                </c:pt>
                <c:pt idx="590">
                  <c:v>11/05</c:v>
                </c:pt>
                <c:pt idx="591">
                  <c:v>12/05</c:v>
                </c:pt>
                <c:pt idx="592">
                  <c:v>12/05</c:v>
                </c:pt>
                <c:pt idx="593">
                  <c:v>12/05</c:v>
                </c:pt>
                <c:pt idx="594">
                  <c:v>12/05</c:v>
                </c:pt>
                <c:pt idx="595">
                  <c:v>12/05</c:v>
                </c:pt>
                <c:pt idx="596">
                  <c:v>12/05</c:v>
                </c:pt>
                <c:pt idx="597">
                  <c:v>12/05</c:v>
                </c:pt>
                <c:pt idx="598">
                  <c:v>12/05</c:v>
                </c:pt>
                <c:pt idx="599">
                  <c:v>12/05</c:v>
                </c:pt>
                <c:pt idx="600">
                  <c:v>12/05</c:v>
                </c:pt>
                <c:pt idx="601">
                  <c:v>12/05</c:v>
                </c:pt>
                <c:pt idx="602">
                  <c:v>12/05</c:v>
                </c:pt>
                <c:pt idx="603">
                  <c:v>12/05</c:v>
                </c:pt>
                <c:pt idx="604">
                  <c:v>12/05</c:v>
                </c:pt>
                <c:pt idx="605">
                  <c:v>12/05</c:v>
                </c:pt>
                <c:pt idx="606">
                  <c:v>12/05</c:v>
                </c:pt>
                <c:pt idx="607">
                  <c:v>1/06</c:v>
                </c:pt>
                <c:pt idx="608">
                  <c:v>1/06</c:v>
                </c:pt>
                <c:pt idx="609">
                  <c:v>1/06</c:v>
                </c:pt>
                <c:pt idx="610">
                  <c:v>1/06</c:v>
                </c:pt>
                <c:pt idx="611">
                  <c:v>1/06</c:v>
                </c:pt>
                <c:pt idx="612">
                  <c:v>1/06</c:v>
                </c:pt>
                <c:pt idx="613">
                  <c:v>1/06</c:v>
                </c:pt>
                <c:pt idx="614">
                  <c:v>1/06</c:v>
                </c:pt>
                <c:pt idx="615">
                  <c:v>1/06</c:v>
                </c:pt>
                <c:pt idx="616">
                  <c:v>1/06</c:v>
                </c:pt>
                <c:pt idx="617">
                  <c:v>1/06</c:v>
                </c:pt>
                <c:pt idx="618">
                  <c:v>1/06</c:v>
                </c:pt>
                <c:pt idx="619">
                  <c:v>1/06</c:v>
                </c:pt>
                <c:pt idx="620">
                  <c:v>2/06</c:v>
                </c:pt>
                <c:pt idx="621">
                  <c:v>2/06</c:v>
                </c:pt>
                <c:pt idx="622">
                  <c:v>2/06</c:v>
                </c:pt>
                <c:pt idx="623">
                  <c:v>2/06</c:v>
                </c:pt>
                <c:pt idx="624">
                  <c:v>2/06</c:v>
                </c:pt>
                <c:pt idx="625">
                  <c:v>2/06</c:v>
                </c:pt>
                <c:pt idx="626">
                  <c:v>2/06</c:v>
                </c:pt>
                <c:pt idx="627">
                  <c:v>2/06</c:v>
                </c:pt>
                <c:pt idx="628">
                  <c:v>2/06</c:v>
                </c:pt>
                <c:pt idx="629">
                  <c:v>2/06</c:v>
                </c:pt>
                <c:pt idx="630">
                  <c:v>2/06</c:v>
                </c:pt>
                <c:pt idx="631">
                  <c:v>2/06</c:v>
                </c:pt>
                <c:pt idx="632">
                  <c:v>2/06</c:v>
                </c:pt>
                <c:pt idx="633">
                  <c:v>3/06</c:v>
                </c:pt>
                <c:pt idx="634">
                  <c:v>3/06</c:v>
                </c:pt>
                <c:pt idx="635">
                  <c:v>3/06</c:v>
                </c:pt>
                <c:pt idx="636">
                  <c:v>3/06</c:v>
                </c:pt>
                <c:pt idx="637">
                  <c:v>3/06</c:v>
                </c:pt>
                <c:pt idx="638">
                  <c:v>3/06</c:v>
                </c:pt>
                <c:pt idx="639">
                  <c:v>3/06</c:v>
                </c:pt>
                <c:pt idx="640">
                  <c:v>3/06</c:v>
                </c:pt>
                <c:pt idx="641">
                  <c:v>3/06</c:v>
                </c:pt>
                <c:pt idx="642">
                  <c:v>3/06</c:v>
                </c:pt>
                <c:pt idx="643">
                  <c:v>3/06</c:v>
                </c:pt>
                <c:pt idx="644">
                  <c:v>3/06</c:v>
                </c:pt>
                <c:pt idx="645">
                  <c:v>3/06</c:v>
                </c:pt>
                <c:pt idx="646">
                  <c:v>3/06</c:v>
                </c:pt>
                <c:pt idx="647">
                  <c:v>3/06</c:v>
                </c:pt>
                <c:pt idx="648">
                  <c:v>3/06</c:v>
                </c:pt>
                <c:pt idx="649">
                  <c:v>3/06</c:v>
                </c:pt>
                <c:pt idx="650">
                  <c:v>4/06</c:v>
                </c:pt>
                <c:pt idx="651">
                  <c:v>4/06</c:v>
                </c:pt>
                <c:pt idx="652">
                  <c:v>4/06</c:v>
                </c:pt>
                <c:pt idx="653">
                  <c:v>4/06</c:v>
                </c:pt>
                <c:pt idx="654">
                  <c:v>4/06</c:v>
                </c:pt>
                <c:pt idx="655">
                  <c:v>4/06</c:v>
                </c:pt>
                <c:pt idx="656">
                  <c:v>4/06</c:v>
                </c:pt>
                <c:pt idx="657">
                  <c:v>4/06</c:v>
                </c:pt>
                <c:pt idx="658">
                  <c:v>11/06</c:v>
                </c:pt>
                <c:pt idx="659">
                  <c:v>11/06</c:v>
                </c:pt>
                <c:pt idx="660">
                  <c:v>11/06</c:v>
                </c:pt>
                <c:pt idx="661">
                  <c:v>11/06</c:v>
                </c:pt>
                <c:pt idx="662">
                  <c:v>11/06</c:v>
                </c:pt>
                <c:pt idx="663">
                  <c:v>11/06</c:v>
                </c:pt>
                <c:pt idx="664">
                  <c:v>11/06</c:v>
                </c:pt>
                <c:pt idx="665">
                  <c:v>11/06</c:v>
                </c:pt>
                <c:pt idx="666">
                  <c:v>11/06</c:v>
                </c:pt>
                <c:pt idx="667">
                  <c:v>11/06</c:v>
                </c:pt>
                <c:pt idx="668">
                  <c:v>11/06</c:v>
                </c:pt>
                <c:pt idx="669">
                  <c:v>11/06</c:v>
                </c:pt>
                <c:pt idx="670">
                  <c:v>11/06</c:v>
                </c:pt>
                <c:pt idx="671">
                  <c:v>12/06</c:v>
                </c:pt>
                <c:pt idx="672">
                  <c:v>12/06</c:v>
                </c:pt>
                <c:pt idx="673">
                  <c:v>12/06</c:v>
                </c:pt>
                <c:pt idx="674">
                  <c:v>12/06</c:v>
                </c:pt>
                <c:pt idx="675">
                  <c:v>12/06</c:v>
                </c:pt>
                <c:pt idx="676">
                  <c:v>12/06</c:v>
                </c:pt>
                <c:pt idx="677">
                  <c:v>12/06</c:v>
                </c:pt>
                <c:pt idx="678">
                  <c:v>12/06</c:v>
                </c:pt>
                <c:pt idx="679">
                  <c:v>12/06</c:v>
                </c:pt>
                <c:pt idx="680">
                  <c:v>12/06</c:v>
                </c:pt>
                <c:pt idx="681">
                  <c:v>12/06</c:v>
                </c:pt>
                <c:pt idx="682">
                  <c:v>12/06</c:v>
                </c:pt>
                <c:pt idx="683">
                  <c:v>12/06</c:v>
                </c:pt>
                <c:pt idx="684">
                  <c:v>12/06</c:v>
                </c:pt>
                <c:pt idx="685">
                  <c:v>12/06</c:v>
                </c:pt>
                <c:pt idx="686">
                  <c:v>1/07</c:v>
                </c:pt>
                <c:pt idx="687">
                  <c:v>1/07</c:v>
                </c:pt>
                <c:pt idx="688">
                  <c:v>1/07</c:v>
                </c:pt>
                <c:pt idx="689">
                  <c:v>1/07</c:v>
                </c:pt>
                <c:pt idx="690">
                  <c:v>1/07</c:v>
                </c:pt>
                <c:pt idx="691">
                  <c:v>1/07</c:v>
                </c:pt>
                <c:pt idx="692">
                  <c:v>1/07</c:v>
                </c:pt>
                <c:pt idx="693">
                  <c:v>1/07</c:v>
                </c:pt>
                <c:pt idx="694">
                  <c:v>1/07</c:v>
                </c:pt>
                <c:pt idx="695">
                  <c:v>1/07</c:v>
                </c:pt>
                <c:pt idx="696">
                  <c:v>1/07</c:v>
                </c:pt>
                <c:pt idx="697">
                  <c:v>1/07</c:v>
                </c:pt>
                <c:pt idx="698">
                  <c:v>1/07</c:v>
                </c:pt>
                <c:pt idx="699">
                  <c:v>1/07</c:v>
                </c:pt>
                <c:pt idx="700">
                  <c:v>2/07</c:v>
                </c:pt>
                <c:pt idx="701">
                  <c:v>2/07</c:v>
                </c:pt>
                <c:pt idx="702">
                  <c:v>2/07</c:v>
                </c:pt>
                <c:pt idx="703">
                  <c:v>2/07</c:v>
                </c:pt>
                <c:pt idx="704">
                  <c:v>2/07</c:v>
                </c:pt>
                <c:pt idx="705">
                  <c:v>2/07</c:v>
                </c:pt>
                <c:pt idx="706">
                  <c:v>2/07</c:v>
                </c:pt>
                <c:pt idx="707">
                  <c:v>2/07</c:v>
                </c:pt>
                <c:pt idx="708">
                  <c:v>2/07</c:v>
                </c:pt>
                <c:pt idx="709">
                  <c:v>2/07</c:v>
                </c:pt>
                <c:pt idx="710">
                  <c:v>2/07</c:v>
                </c:pt>
                <c:pt idx="711">
                  <c:v>2/07</c:v>
                </c:pt>
                <c:pt idx="712">
                  <c:v>3/07</c:v>
                </c:pt>
                <c:pt idx="713">
                  <c:v>3/07</c:v>
                </c:pt>
                <c:pt idx="714">
                  <c:v>3/07</c:v>
                </c:pt>
                <c:pt idx="715">
                  <c:v>3/07</c:v>
                </c:pt>
                <c:pt idx="716">
                  <c:v>3/07</c:v>
                </c:pt>
                <c:pt idx="717">
                  <c:v>3/07</c:v>
                </c:pt>
                <c:pt idx="718">
                  <c:v>3/07</c:v>
                </c:pt>
                <c:pt idx="719">
                  <c:v>3/07</c:v>
                </c:pt>
                <c:pt idx="720">
                  <c:v>3/07</c:v>
                </c:pt>
                <c:pt idx="721">
                  <c:v>3/07</c:v>
                </c:pt>
                <c:pt idx="722">
                  <c:v>3/07</c:v>
                </c:pt>
                <c:pt idx="723">
                  <c:v>3/07</c:v>
                </c:pt>
                <c:pt idx="724">
                  <c:v>3/07</c:v>
                </c:pt>
                <c:pt idx="725">
                  <c:v>4/07</c:v>
                </c:pt>
                <c:pt idx="726">
                  <c:v>4/07</c:v>
                </c:pt>
                <c:pt idx="727">
                  <c:v>4/07</c:v>
                </c:pt>
                <c:pt idx="728">
                  <c:v>4/07</c:v>
                </c:pt>
                <c:pt idx="729">
                  <c:v>4/07</c:v>
                </c:pt>
                <c:pt idx="730">
                  <c:v>4/07</c:v>
                </c:pt>
                <c:pt idx="731">
                  <c:v>4/07</c:v>
                </c:pt>
                <c:pt idx="732">
                  <c:v>4/07</c:v>
                </c:pt>
                <c:pt idx="733">
                  <c:v>4/07</c:v>
                </c:pt>
                <c:pt idx="734">
                  <c:v>4/07</c:v>
                </c:pt>
                <c:pt idx="735">
                  <c:v>10/07</c:v>
                </c:pt>
                <c:pt idx="736">
                  <c:v>11/07</c:v>
                </c:pt>
                <c:pt idx="737">
                  <c:v>11/07</c:v>
                </c:pt>
                <c:pt idx="738">
                  <c:v>11/07</c:v>
                </c:pt>
                <c:pt idx="739">
                  <c:v>11/07</c:v>
                </c:pt>
                <c:pt idx="740">
                  <c:v>11/07</c:v>
                </c:pt>
                <c:pt idx="741">
                  <c:v>11/07</c:v>
                </c:pt>
                <c:pt idx="742">
                  <c:v>11/07</c:v>
                </c:pt>
                <c:pt idx="743">
                  <c:v>11/07</c:v>
                </c:pt>
                <c:pt idx="744">
                  <c:v>11/07</c:v>
                </c:pt>
                <c:pt idx="745">
                  <c:v>11/07</c:v>
                </c:pt>
                <c:pt idx="746">
                  <c:v>11/07</c:v>
                </c:pt>
                <c:pt idx="747">
                  <c:v>11/07</c:v>
                </c:pt>
                <c:pt idx="748">
                  <c:v>11/07</c:v>
                </c:pt>
                <c:pt idx="749">
                  <c:v>11/07</c:v>
                </c:pt>
                <c:pt idx="750">
                  <c:v>11/07</c:v>
                </c:pt>
                <c:pt idx="751">
                  <c:v>12/07</c:v>
                </c:pt>
                <c:pt idx="752">
                  <c:v>12/07</c:v>
                </c:pt>
                <c:pt idx="753">
                  <c:v>12/07</c:v>
                </c:pt>
                <c:pt idx="754">
                  <c:v>12/07</c:v>
                </c:pt>
                <c:pt idx="755">
                  <c:v>12/07</c:v>
                </c:pt>
                <c:pt idx="756">
                  <c:v>12/07</c:v>
                </c:pt>
                <c:pt idx="757">
                  <c:v>12/07</c:v>
                </c:pt>
                <c:pt idx="758">
                  <c:v>12/07</c:v>
                </c:pt>
                <c:pt idx="759">
                  <c:v>12/07</c:v>
                </c:pt>
                <c:pt idx="760">
                  <c:v>12/07</c:v>
                </c:pt>
                <c:pt idx="761">
                  <c:v>12/07</c:v>
                </c:pt>
                <c:pt idx="762">
                  <c:v>12/07</c:v>
                </c:pt>
                <c:pt idx="763">
                  <c:v>12/07</c:v>
                </c:pt>
                <c:pt idx="764">
                  <c:v>12/07</c:v>
                </c:pt>
                <c:pt idx="765">
                  <c:v>1/08</c:v>
                </c:pt>
                <c:pt idx="766">
                  <c:v>1/08</c:v>
                </c:pt>
                <c:pt idx="767">
                  <c:v>1/08</c:v>
                </c:pt>
                <c:pt idx="768">
                  <c:v>1/08</c:v>
                </c:pt>
                <c:pt idx="769">
                  <c:v>1/08</c:v>
                </c:pt>
                <c:pt idx="770">
                  <c:v>1/08</c:v>
                </c:pt>
                <c:pt idx="771">
                  <c:v>1/08</c:v>
                </c:pt>
                <c:pt idx="772">
                  <c:v>1/08</c:v>
                </c:pt>
                <c:pt idx="773">
                  <c:v>1/08</c:v>
                </c:pt>
                <c:pt idx="774">
                  <c:v>1/08</c:v>
                </c:pt>
                <c:pt idx="775">
                  <c:v>1/08</c:v>
                </c:pt>
                <c:pt idx="776">
                  <c:v>1/08</c:v>
                </c:pt>
                <c:pt idx="777">
                  <c:v>1/08</c:v>
                </c:pt>
                <c:pt idx="778">
                  <c:v>1/08</c:v>
                </c:pt>
                <c:pt idx="779">
                  <c:v>2/08</c:v>
                </c:pt>
                <c:pt idx="780">
                  <c:v>2/08</c:v>
                </c:pt>
                <c:pt idx="781">
                  <c:v>2/08</c:v>
                </c:pt>
                <c:pt idx="782">
                  <c:v>2/08</c:v>
                </c:pt>
                <c:pt idx="783">
                  <c:v>2/08</c:v>
                </c:pt>
                <c:pt idx="784">
                  <c:v>2/08</c:v>
                </c:pt>
                <c:pt idx="785">
                  <c:v>2/08</c:v>
                </c:pt>
                <c:pt idx="786">
                  <c:v>2/08</c:v>
                </c:pt>
                <c:pt idx="787">
                  <c:v>2/08</c:v>
                </c:pt>
                <c:pt idx="788">
                  <c:v>2/08</c:v>
                </c:pt>
                <c:pt idx="789">
                  <c:v>2/08</c:v>
                </c:pt>
                <c:pt idx="790">
                  <c:v>2/08</c:v>
                </c:pt>
                <c:pt idx="791">
                  <c:v>2/08</c:v>
                </c:pt>
                <c:pt idx="792">
                  <c:v>2/08</c:v>
                </c:pt>
                <c:pt idx="793">
                  <c:v>2/08</c:v>
                </c:pt>
                <c:pt idx="794">
                  <c:v>3/08</c:v>
                </c:pt>
                <c:pt idx="795">
                  <c:v>3/08</c:v>
                </c:pt>
                <c:pt idx="796">
                  <c:v>3/08</c:v>
                </c:pt>
                <c:pt idx="797">
                  <c:v>3/08</c:v>
                </c:pt>
                <c:pt idx="798">
                  <c:v>3/08</c:v>
                </c:pt>
                <c:pt idx="799">
                  <c:v>3/08</c:v>
                </c:pt>
                <c:pt idx="800">
                  <c:v>3/08</c:v>
                </c:pt>
                <c:pt idx="801">
                  <c:v>3/08</c:v>
                </c:pt>
                <c:pt idx="802">
                  <c:v>3/08</c:v>
                </c:pt>
                <c:pt idx="803">
                  <c:v>3/08</c:v>
                </c:pt>
                <c:pt idx="804">
                  <c:v>3/08</c:v>
                </c:pt>
                <c:pt idx="805">
                  <c:v>3/08</c:v>
                </c:pt>
                <c:pt idx="806">
                  <c:v>3/08</c:v>
                </c:pt>
                <c:pt idx="807">
                  <c:v>3/08</c:v>
                </c:pt>
                <c:pt idx="808">
                  <c:v>3/08</c:v>
                </c:pt>
                <c:pt idx="809">
                  <c:v>4/08</c:v>
                </c:pt>
                <c:pt idx="810">
                  <c:v>4/08</c:v>
                </c:pt>
                <c:pt idx="811">
                  <c:v>4/08</c:v>
                </c:pt>
                <c:pt idx="812">
                  <c:v>4/08</c:v>
                </c:pt>
                <c:pt idx="813">
                  <c:v>4/08</c:v>
                </c:pt>
                <c:pt idx="814">
                  <c:v>4/08</c:v>
                </c:pt>
                <c:pt idx="815">
                  <c:v>4/08</c:v>
                </c:pt>
                <c:pt idx="816">
                  <c:v>4/08</c:v>
                </c:pt>
                <c:pt idx="817">
                  <c:v>10/08</c:v>
                </c:pt>
                <c:pt idx="818">
                  <c:v>10/08</c:v>
                </c:pt>
                <c:pt idx="819">
                  <c:v>11/08</c:v>
                </c:pt>
                <c:pt idx="820">
                  <c:v>11/08</c:v>
                </c:pt>
                <c:pt idx="821">
                  <c:v>11/08</c:v>
                </c:pt>
                <c:pt idx="822">
                  <c:v>11/08</c:v>
                </c:pt>
                <c:pt idx="823">
                  <c:v>11/08</c:v>
                </c:pt>
                <c:pt idx="824">
                  <c:v>11/08</c:v>
                </c:pt>
                <c:pt idx="825">
                  <c:v>11/08</c:v>
                </c:pt>
                <c:pt idx="826">
                  <c:v>11/08</c:v>
                </c:pt>
                <c:pt idx="827">
                  <c:v>11/08</c:v>
                </c:pt>
                <c:pt idx="828">
                  <c:v>11/08</c:v>
                </c:pt>
                <c:pt idx="829">
                  <c:v>11/08</c:v>
                </c:pt>
                <c:pt idx="830">
                  <c:v>11/08</c:v>
                </c:pt>
                <c:pt idx="831">
                  <c:v>11/08</c:v>
                </c:pt>
                <c:pt idx="832">
                  <c:v>12/08</c:v>
                </c:pt>
                <c:pt idx="833">
                  <c:v>12/08</c:v>
                </c:pt>
                <c:pt idx="834">
                  <c:v>12/08</c:v>
                </c:pt>
                <c:pt idx="835">
                  <c:v>12/08</c:v>
                </c:pt>
                <c:pt idx="836">
                  <c:v>12/08</c:v>
                </c:pt>
                <c:pt idx="837">
                  <c:v>12/08</c:v>
                </c:pt>
                <c:pt idx="838">
                  <c:v>12/08</c:v>
                </c:pt>
                <c:pt idx="839">
                  <c:v>12/08</c:v>
                </c:pt>
                <c:pt idx="840">
                  <c:v>12/08</c:v>
                </c:pt>
                <c:pt idx="841">
                  <c:v>12/08</c:v>
                </c:pt>
                <c:pt idx="842">
                  <c:v>12/08</c:v>
                </c:pt>
                <c:pt idx="843">
                  <c:v>12/08</c:v>
                </c:pt>
                <c:pt idx="844">
                  <c:v>12/08</c:v>
                </c:pt>
                <c:pt idx="845">
                  <c:v>12/08</c:v>
                </c:pt>
                <c:pt idx="846">
                  <c:v>12/08</c:v>
                </c:pt>
                <c:pt idx="847">
                  <c:v>1/09</c:v>
                </c:pt>
                <c:pt idx="848">
                  <c:v>1/09</c:v>
                </c:pt>
                <c:pt idx="849">
                  <c:v>1/09</c:v>
                </c:pt>
                <c:pt idx="850">
                  <c:v>1/09</c:v>
                </c:pt>
                <c:pt idx="851">
                  <c:v>1/09</c:v>
                </c:pt>
                <c:pt idx="852">
                  <c:v>1/09</c:v>
                </c:pt>
                <c:pt idx="853">
                  <c:v>1/09</c:v>
                </c:pt>
                <c:pt idx="854">
                  <c:v>1/09</c:v>
                </c:pt>
                <c:pt idx="855">
                  <c:v>1/09</c:v>
                </c:pt>
                <c:pt idx="856">
                  <c:v>1/09</c:v>
                </c:pt>
                <c:pt idx="857">
                  <c:v>1/09</c:v>
                </c:pt>
                <c:pt idx="858">
                  <c:v>1/09</c:v>
                </c:pt>
                <c:pt idx="859">
                  <c:v>1/09</c:v>
                </c:pt>
                <c:pt idx="860">
                  <c:v>1/09</c:v>
                </c:pt>
                <c:pt idx="861">
                  <c:v>1/09</c:v>
                </c:pt>
                <c:pt idx="862">
                  <c:v>1/09</c:v>
                </c:pt>
                <c:pt idx="863">
                  <c:v>2/09</c:v>
                </c:pt>
                <c:pt idx="864">
                  <c:v>2/09</c:v>
                </c:pt>
                <c:pt idx="865">
                  <c:v>2/09</c:v>
                </c:pt>
                <c:pt idx="866">
                  <c:v>2/09</c:v>
                </c:pt>
                <c:pt idx="867">
                  <c:v>2/09</c:v>
                </c:pt>
                <c:pt idx="868">
                  <c:v>2/09</c:v>
                </c:pt>
                <c:pt idx="869">
                  <c:v>2/09</c:v>
                </c:pt>
                <c:pt idx="870">
                  <c:v>2/09</c:v>
                </c:pt>
                <c:pt idx="871">
                  <c:v>2/09</c:v>
                </c:pt>
                <c:pt idx="872">
                  <c:v>2/09</c:v>
                </c:pt>
                <c:pt idx="873">
                  <c:v>2/09</c:v>
                </c:pt>
                <c:pt idx="874">
                  <c:v>2/09</c:v>
                </c:pt>
                <c:pt idx="875">
                  <c:v>2/09</c:v>
                </c:pt>
                <c:pt idx="876">
                  <c:v>3/09</c:v>
                </c:pt>
                <c:pt idx="877">
                  <c:v>3/09</c:v>
                </c:pt>
                <c:pt idx="878">
                  <c:v>3/09</c:v>
                </c:pt>
                <c:pt idx="879">
                  <c:v>3/09</c:v>
                </c:pt>
                <c:pt idx="880">
                  <c:v>3/09</c:v>
                </c:pt>
                <c:pt idx="881">
                  <c:v>3/09</c:v>
                </c:pt>
                <c:pt idx="882">
                  <c:v>3/09</c:v>
                </c:pt>
                <c:pt idx="883">
                  <c:v>3/09</c:v>
                </c:pt>
                <c:pt idx="884">
                  <c:v>3/09</c:v>
                </c:pt>
                <c:pt idx="885">
                  <c:v>3/09</c:v>
                </c:pt>
                <c:pt idx="886">
                  <c:v>3/09</c:v>
                </c:pt>
                <c:pt idx="887">
                  <c:v>3/09</c:v>
                </c:pt>
                <c:pt idx="888">
                  <c:v>3/09</c:v>
                </c:pt>
                <c:pt idx="889">
                  <c:v>3/09</c:v>
                </c:pt>
                <c:pt idx="890">
                  <c:v>3/09</c:v>
                </c:pt>
                <c:pt idx="891">
                  <c:v>4/09</c:v>
                </c:pt>
                <c:pt idx="892">
                  <c:v>4/09</c:v>
                </c:pt>
                <c:pt idx="893">
                  <c:v>4/09</c:v>
                </c:pt>
                <c:pt idx="894">
                  <c:v>4/09</c:v>
                </c:pt>
                <c:pt idx="895">
                  <c:v>4/09</c:v>
                </c:pt>
                <c:pt idx="896">
                  <c:v>4/09</c:v>
                </c:pt>
                <c:pt idx="897">
                  <c:v>4/09</c:v>
                </c:pt>
                <c:pt idx="898">
                  <c:v>4/09</c:v>
                </c:pt>
                <c:pt idx="899">
                  <c:v>10/09</c:v>
                </c:pt>
                <c:pt idx="900">
                  <c:v>10/09</c:v>
                </c:pt>
                <c:pt idx="901">
                  <c:v>11/09</c:v>
                </c:pt>
                <c:pt idx="902">
                  <c:v>11/09</c:v>
                </c:pt>
                <c:pt idx="903">
                  <c:v>11/09</c:v>
                </c:pt>
                <c:pt idx="904">
                  <c:v>11/09</c:v>
                </c:pt>
                <c:pt idx="905">
                  <c:v>11/09</c:v>
                </c:pt>
                <c:pt idx="906">
                  <c:v>11/09</c:v>
                </c:pt>
                <c:pt idx="907">
                  <c:v>11/09</c:v>
                </c:pt>
                <c:pt idx="908">
                  <c:v>11/09</c:v>
                </c:pt>
                <c:pt idx="909">
                  <c:v>11/09</c:v>
                </c:pt>
                <c:pt idx="910">
                  <c:v>11/09</c:v>
                </c:pt>
                <c:pt idx="911">
                  <c:v>11/09</c:v>
                </c:pt>
                <c:pt idx="912">
                  <c:v>11/09</c:v>
                </c:pt>
                <c:pt idx="913">
                  <c:v>11/09</c:v>
                </c:pt>
                <c:pt idx="914">
                  <c:v>11/09</c:v>
                </c:pt>
                <c:pt idx="915">
                  <c:v>12/09</c:v>
                </c:pt>
                <c:pt idx="916">
                  <c:v>12/09</c:v>
                </c:pt>
                <c:pt idx="917">
                  <c:v>12/09</c:v>
                </c:pt>
                <c:pt idx="918">
                  <c:v>12/09</c:v>
                </c:pt>
                <c:pt idx="919">
                  <c:v>12/09</c:v>
                </c:pt>
                <c:pt idx="920">
                  <c:v>12/09</c:v>
                </c:pt>
                <c:pt idx="921">
                  <c:v>12/09</c:v>
                </c:pt>
                <c:pt idx="922">
                  <c:v>12/09</c:v>
                </c:pt>
                <c:pt idx="923">
                  <c:v>12/09</c:v>
                </c:pt>
                <c:pt idx="924">
                  <c:v>12/09</c:v>
                </c:pt>
                <c:pt idx="925">
                  <c:v>12/09</c:v>
                </c:pt>
                <c:pt idx="926">
                  <c:v>12/09</c:v>
                </c:pt>
                <c:pt idx="927">
                  <c:v>12/09</c:v>
                </c:pt>
                <c:pt idx="928">
                  <c:v>12/09</c:v>
                </c:pt>
                <c:pt idx="929">
                  <c:v>12/09</c:v>
                </c:pt>
                <c:pt idx="930">
                  <c:v>1/10</c:v>
                </c:pt>
                <c:pt idx="931">
                  <c:v>1/10</c:v>
                </c:pt>
                <c:pt idx="932">
                  <c:v>1/10</c:v>
                </c:pt>
                <c:pt idx="933">
                  <c:v>1/10</c:v>
                </c:pt>
                <c:pt idx="934">
                  <c:v>1/10</c:v>
                </c:pt>
                <c:pt idx="935">
                  <c:v>1/10</c:v>
                </c:pt>
                <c:pt idx="936">
                  <c:v>1/10</c:v>
                </c:pt>
                <c:pt idx="937">
                  <c:v>1/10</c:v>
                </c:pt>
                <c:pt idx="938">
                  <c:v>1/10</c:v>
                </c:pt>
                <c:pt idx="939">
                  <c:v>1/10</c:v>
                </c:pt>
                <c:pt idx="940">
                  <c:v>1/10</c:v>
                </c:pt>
                <c:pt idx="941">
                  <c:v>1/10</c:v>
                </c:pt>
                <c:pt idx="942">
                  <c:v>1/10</c:v>
                </c:pt>
                <c:pt idx="943">
                  <c:v>1/10</c:v>
                </c:pt>
                <c:pt idx="944">
                  <c:v>1/10</c:v>
                </c:pt>
                <c:pt idx="945">
                  <c:v>1/10</c:v>
                </c:pt>
                <c:pt idx="946">
                  <c:v>1/10</c:v>
                </c:pt>
                <c:pt idx="947">
                  <c:v>2/10</c:v>
                </c:pt>
                <c:pt idx="948">
                  <c:v>2/10</c:v>
                </c:pt>
                <c:pt idx="949">
                  <c:v>2/10</c:v>
                </c:pt>
                <c:pt idx="950">
                  <c:v>2/10</c:v>
                </c:pt>
                <c:pt idx="951">
                  <c:v>2/10</c:v>
                </c:pt>
                <c:pt idx="952">
                  <c:v>2/10</c:v>
                </c:pt>
                <c:pt idx="953">
                  <c:v>2/10</c:v>
                </c:pt>
                <c:pt idx="954">
                  <c:v>3/10</c:v>
                </c:pt>
                <c:pt idx="955">
                  <c:v>3/10</c:v>
                </c:pt>
                <c:pt idx="956">
                  <c:v>3/10</c:v>
                </c:pt>
                <c:pt idx="957">
                  <c:v>3/10</c:v>
                </c:pt>
                <c:pt idx="958">
                  <c:v>3/10</c:v>
                </c:pt>
                <c:pt idx="959">
                  <c:v>3/10</c:v>
                </c:pt>
                <c:pt idx="960">
                  <c:v>3/10</c:v>
                </c:pt>
                <c:pt idx="961">
                  <c:v>3/10</c:v>
                </c:pt>
                <c:pt idx="962">
                  <c:v>3/10</c:v>
                </c:pt>
                <c:pt idx="963">
                  <c:v>3/10</c:v>
                </c:pt>
                <c:pt idx="964">
                  <c:v>3/10</c:v>
                </c:pt>
                <c:pt idx="965">
                  <c:v>3/10</c:v>
                </c:pt>
                <c:pt idx="966">
                  <c:v>3/10</c:v>
                </c:pt>
                <c:pt idx="967">
                  <c:v>3/10</c:v>
                </c:pt>
                <c:pt idx="968">
                  <c:v>3/10</c:v>
                </c:pt>
                <c:pt idx="969">
                  <c:v>4/10</c:v>
                </c:pt>
                <c:pt idx="970">
                  <c:v>4/10</c:v>
                </c:pt>
                <c:pt idx="971">
                  <c:v>4/10</c:v>
                </c:pt>
                <c:pt idx="972">
                  <c:v>10/10</c:v>
                </c:pt>
                <c:pt idx="973">
                  <c:v>10/10</c:v>
                </c:pt>
                <c:pt idx="974">
                  <c:v>10/10</c:v>
                </c:pt>
                <c:pt idx="975">
                  <c:v>11/10</c:v>
                </c:pt>
                <c:pt idx="976">
                  <c:v>11/10</c:v>
                </c:pt>
                <c:pt idx="977">
                  <c:v>11/10</c:v>
                </c:pt>
                <c:pt idx="978">
                  <c:v>11/10</c:v>
                </c:pt>
                <c:pt idx="979">
                  <c:v>11/10</c:v>
                </c:pt>
                <c:pt idx="980">
                  <c:v>11/10</c:v>
                </c:pt>
                <c:pt idx="981">
                  <c:v>11/10</c:v>
                </c:pt>
                <c:pt idx="982">
                  <c:v>11/10</c:v>
                </c:pt>
                <c:pt idx="983">
                  <c:v>11/10</c:v>
                </c:pt>
                <c:pt idx="984">
                  <c:v>11/10</c:v>
                </c:pt>
                <c:pt idx="985">
                  <c:v>11/10</c:v>
                </c:pt>
                <c:pt idx="986">
                  <c:v>11/10</c:v>
                </c:pt>
                <c:pt idx="987">
                  <c:v>11/10</c:v>
                </c:pt>
                <c:pt idx="988">
                  <c:v>11/10</c:v>
                </c:pt>
                <c:pt idx="989">
                  <c:v>11/10</c:v>
                </c:pt>
                <c:pt idx="990">
                  <c:v>12/10</c:v>
                </c:pt>
                <c:pt idx="991">
                  <c:v>12/10</c:v>
                </c:pt>
                <c:pt idx="992">
                  <c:v>12/10</c:v>
                </c:pt>
                <c:pt idx="993">
                  <c:v>12/10</c:v>
                </c:pt>
                <c:pt idx="994">
                  <c:v>12/10</c:v>
                </c:pt>
                <c:pt idx="995">
                  <c:v>12/10</c:v>
                </c:pt>
                <c:pt idx="996">
                  <c:v>12/10</c:v>
                </c:pt>
                <c:pt idx="997">
                  <c:v>12/10</c:v>
                </c:pt>
                <c:pt idx="998">
                  <c:v>12/10</c:v>
                </c:pt>
                <c:pt idx="999">
                  <c:v>12/10</c:v>
                </c:pt>
                <c:pt idx="1000">
                  <c:v>12/10</c:v>
                </c:pt>
                <c:pt idx="1001">
                  <c:v>12/10</c:v>
                </c:pt>
                <c:pt idx="1002">
                  <c:v>12/10</c:v>
                </c:pt>
                <c:pt idx="1003">
                  <c:v>12/10</c:v>
                </c:pt>
                <c:pt idx="1004">
                  <c:v>12/10</c:v>
                </c:pt>
                <c:pt idx="1005">
                  <c:v>1/11</c:v>
                </c:pt>
                <c:pt idx="1006">
                  <c:v>1/11</c:v>
                </c:pt>
                <c:pt idx="1007">
                  <c:v>1/11</c:v>
                </c:pt>
                <c:pt idx="1008">
                  <c:v>1/11</c:v>
                </c:pt>
                <c:pt idx="1009">
                  <c:v>1/11</c:v>
                </c:pt>
                <c:pt idx="1010">
                  <c:v>1/11</c:v>
                </c:pt>
                <c:pt idx="1011">
                  <c:v>1/11</c:v>
                </c:pt>
                <c:pt idx="1012">
                  <c:v>1/11</c:v>
                </c:pt>
                <c:pt idx="1013">
                  <c:v>1/11</c:v>
                </c:pt>
                <c:pt idx="1014">
                  <c:v>1/11</c:v>
                </c:pt>
                <c:pt idx="1015">
                  <c:v>1/11</c:v>
                </c:pt>
                <c:pt idx="1016">
                  <c:v>1/11</c:v>
                </c:pt>
                <c:pt idx="1017">
                  <c:v>1/11</c:v>
                </c:pt>
                <c:pt idx="1018">
                  <c:v>1/11</c:v>
                </c:pt>
                <c:pt idx="1019">
                  <c:v>1/11</c:v>
                </c:pt>
                <c:pt idx="1020">
                  <c:v>2/11</c:v>
                </c:pt>
                <c:pt idx="1021">
                  <c:v>2/11</c:v>
                </c:pt>
                <c:pt idx="1022">
                  <c:v>2/11</c:v>
                </c:pt>
                <c:pt idx="1023">
                  <c:v>2/11</c:v>
                </c:pt>
                <c:pt idx="1024">
                  <c:v>2/11</c:v>
                </c:pt>
                <c:pt idx="1025">
                  <c:v>2/11</c:v>
                </c:pt>
                <c:pt idx="1026">
                  <c:v>2/11</c:v>
                </c:pt>
                <c:pt idx="1027">
                  <c:v>2/11</c:v>
                </c:pt>
                <c:pt idx="1028">
                  <c:v>2/11</c:v>
                </c:pt>
                <c:pt idx="1029">
                  <c:v>2/11</c:v>
                </c:pt>
                <c:pt idx="1030">
                  <c:v>2/11</c:v>
                </c:pt>
                <c:pt idx="1031">
                  <c:v>2/11</c:v>
                </c:pt>
                <c:pt idx="1032">
                  <c:v>2/11</c:v>
                </c:pt>
                <c:pt idx="1033">
                  <c:v>3/11</c:v>
                </c:pt>
                <c:pt idx="1034">
                  <c:v>3/11</c:v>
                </c:pt>
                <c:pt idx="1035">
                  <c:v>3/11</c:v>
                </c:pt>
                <c:pt idx="1036">
                  <c:v>3/11</c:v>
                </c:pt>
                <c:pt idx="1037">
                  <c:v>3/11</c:v>
                </c:pt>
                <c:pt idx="1038">
                  <c:v>3/11</c:v>
                </c:pt>
                <c:pt idx="1039">
                  <c:v>3/11</c:v>
                </c:pt>
                <c:pt idx="1040">
                  <c:v>3/11</c:v>
                </c:pt>
                <c:pt idx="1041">
                  <c:v>3/11</c:v>
                </c:pt>
                <c:pt idx="1042">
                  <c:v>3/11</c:v>
                </c:pt>
                <c:pt idx="1043">
                  <c:v>3/11</c:v>
                </c:pt>
                <c:pt idx="1044">
                  <c:v>3/11</c:v>
                </c:pt>
                <c:pt idx="1045">
                  <c:v>3/11</c:v>
                </c:pt>
                <c:pt idx="1046">
                  <c:v>4/11</c:v>
                </c:pt>
                <c:pt idx="1047">
                  <c:v>4/11</c:v>
                </c:pt>
                <c:pt idx="1048">
                  <c:v>4/11</c:v>
                </c:pt>
                <c:pt idx="1049">
                  <c:v>4/11</c:v>
                </c:pt>
                <c:pt idx="1050">
                  <c:v>4/11</c:v>
                </c:pt>
                <c:pt idx="1051">
                  <c:v>4/11</c:v>
                </c:pt>
                <c:pt idx="1052">
                  <c:v>4/11</c:v>
                </c:pt>
                <c:pt idx="1053">
                  <c:v>4/11</c:v>
                </c:pt>
                <c:pt idx="1054">
                  <c:v>12/11</c:v>
                </c:pt>
                <c:pt idx="1055">
                  <c:v>12/11</c:v>
                </c:pt>
                <c:pt idx="1056">
                  <c:v>12/11</c:v>
                </c:pt>
                <c:pt idx="1057">
                  <c:v>12/11</c:v>
                </c:pt>
                <c:pt idx="1058">
                  <c:v>12/11</c:v>
                </c:pt>
                <c:pt idx="1059">
                  <c:v>1/12</c:v>
                </c:pt>
                <c:pt idx="1060">
                  <c:v>1/12</c:v>
                </c:pt>
                <c:pt idx="1061">
                  <c:v>1/12</c:v>
                </c:pt>
                <c:pt idx="1062">
                  <c:v>1/12</c:v>
                </c:pt>
                <c:pt idx="1063">
                  <c:v>1/12</c:v>
                </c:pt>
                <c:pt idx="1064">
                  <c:v>1/12</c:v>
                </c:pt>
                <c:pt idx="1065">
                  <c:v>1/12</c:v>
                </c:pt>
                <c:pt idx="1066">
                  <c:v>1/12</c:v>
                </c:pt>
                <c:pt idx="1067">
                  <c:v>1/12</c:v>
                </c:pt>
                <c:pt idx="1068">
                  <c:v>1/12</c:v>
                </c:pt>
                <c:pt idx="1069">
                  <c:v>1/12</c:v>
                </c:pt>
                <c:pt idx="1070">
                  <c:v>1/12</c:v>
                </c:pt>
                <c:pt idx="1071">
                  <c:v>1/12</c:v>
                </c:pt>
                <c:pt idx="1072">
                  <c:v>1/12</c:v>
                </c:pt>
                <c:pt idx="1073">
                  <c:v>1/12</c:v>
                </c:pt>
                <c:pt idx="1074">
                  <c:v>1/12</c:v>
                </c:pt>
                <c:pt idx="1075">
                  <c:v>1/12</c:v>
                </c:pt>
                <c:pt idx="1076">
                  <c:v>2/12</c:v>
                </c:pt>
                <c:pt idx="1077">
                  <c:v>2/12</c:v>
                </c:pt>
              </c:strCache>
            </c:strRef>
          </c:cat>
          <c:val>
            <c:numRef>
              <c:f>KobeBryant!$AN$51:$AN$1128</c:f>
              <c:numCache>
                <c:formatCode>0.00</c:formatCode>
                <c:ptCount val="1078"/>
                <c:pt idx="0">
                  <c:v>4.1610928705751116</c:v>
                </c:pt>
                <c:pt idx="1">
                  <c:v>4.2020888877328799</c:v>
                </c:pt>
                <c:pt idx="2">
                  <c:v>4.1751939952485069</c:v>
                </c:pt>
                <c:pt idx="3">
                  <c:v>4.1806649212384226</c:v>
                </c:pt>
                <c:pt idx="4">
                  <c:v>4.226061030881441</c:v>
                </c:pt>
                <c:pt idx="5">
                  <c:v>4.2601140159121851</c:v>
                </c:pt>
                <c:pt idx="6">
                  <c:v>4.241870977264055</c:v>
                </c:pt>
                <c:pt idx="7">
                  <c:v>4.2409086434924523</c:v>
                </c:pt>
                <c:pt idx="8">
                  <c:v>4.2063605869867002</c:v>
                </c:pt>
                <c:pt idx="9">
                  <c:v>4.204031107285056</c:v>
                </c:pt>
                <c:pt idx="10">
                  <c:v>4.2199235895974248</c:v>
                </c:pt>
                <c:pt idx="11">
                  <c:v>4.2638011210655682</c:v>
                </c:pt>
                <c:pt idx="12">
                  <c:v>4.3441727330636688</c:v>
                </c:pt>
                <c:pt idx="13">
                  <c:v>4.3464271041199547</c:v>
                </c:pt>
                <c:pt idx="14">
                  <c:v>4.4078316201775154</c:v>
                </c:pt>
                <c:pt idx="15">
                  <c:v>4.4281566626048159</c:v>
                </c:pt>
                <c:pt idx="16">
                  <c:v>4.4398933614698999</c:v>
                </c:pt>
                <c:pt idx="17">
                  <c:v>4.5571652484895511</c:v>
                </c:pt>
                <c:pt idx="18">
                  <c:v>4.5323778504877366</c:v>
                </c:pt>
                <c:pt idx="19">
                  <c:v>4.5416889782888248</c:v>
                </c:pt>
                <c:pt idx="20">
                  <c:v>4.3248215723487435</c:v>
                </c:pt>
                <c:pt idx="21">
                  <c:v>4.341353123022305</c:v>
                </c:pt>
                <c:pt idx="22">
                  <c:v>4.1735806581644121</c:v>
                </c:pt>
                <c:pt idx="23">
                  <c:v>4.2293918123107037</c:v>
                </c:pt>
                <c:pt idx="24">
                  <c:v>3.7414392079704806</c:v>
                </c:pt>
                <c:pt idx="25">
                  <c:v>3.6701220576933618</c:v>
                </c:pt>
                <c:pt idx="26">
                  <c:v>3.7015716463498594</c:v>
                </c:pt>
                <c:pt idx="27">
                  <c:v>3.6720677598123168</c:v>
                </c:pt>
                <c:pt idx="28">
                  <c:v>3.8464932346335439</c:v>
                </c:pt>
                <c:pt idx="29">
                  <c:v>3.7818578740602917</c:v>
                </c:pt>
                <c:pt idx="30">
                  <c:v>3.7742413753208304</c:v>
                </c:pt>
                <c:pt idx="31">
                  <c:v>3.7714826835944839</c:v>
                </c:pt>
                <c:pt idx="32">
                  <c:v>3.7046578513971258</c:v>
                </c:pt>
                <c:pt idx="33">
                  <c:v>3.6913578056021064</c:v>
                </c:pt>
                <c:pt idx="34">
                  <c:v>3.814526477152564</c:v>
                </c:pt>
                <c:pt idx="35">
                  <c:v>3.8011813416143059</c:v>
                </c:pt>
                <c:pt idx="36">
                  <c:v>3.8011813416143059</c:v>
                </c:pt>
                <c:pt idx="37">
                  <c:v>3.8491981672307083</c:v>
                </c:pt>
                <c:pt idx="38">
                  <c:v>3.7884895487812162</c:v>
                </c:pt>
                <c:pt idx="39">
                  <c:v>3.7623809222461313</c:v>
                </c:pt>
                <c:pt idx="40">
                  <c:v>3.7403481230538773</c:v>
                </c:pt>
                <c:pt idx="41">
                  <c:v>3.6433333022138408</c:v>
                </c:pt>
                <c:pt idx="42">
                  <c:v>3.6433333022138408</c:v>
                </c:pt>
                <c:pt idx="43">
                  <c:v>3.4109068756396317</c:v>
                </c:pt>
                <c:pt idx="44">
                  <c:v>3.4457308694223072</c:v>
                </c:pt>
                <c:pt idx="45">
                  <c:v>3.4473296379448621</c:v>
                </c:pt>
                <c:pt idx="46">
                  <c:v>3.4457308694223072</c:v>
                </c:pt>
                <c:pt idx="47">
                  <c:v>3.4508798050021152</c:v>
                </c:pt>
                <c:pt idx="48">
                  <c:v>3.4699879432831771</c:v>
                </c:pt>
                <c:pt idx="49">
                  <c:v>3.5250705594327578</c:v>
                </c:pt>
                <c:pt idx="50">
                  <c:v>3.6027200608338545</c:v>
                </c:pt>
                <c:pt idx="51">
                  <c:v>3.623562346867049</c:v>
                </c:pt>
                <c:pt idx="52">
                  <c:v>3.6549658699096055</c:v>
                </c:pt>
                <c:pt idx="53">
                  <c:v>3.7714826835944839</c:v>
                </c:pt>
                <c:pt idx="54">
                  <c:v>3.7107675645838198</c:v>
                </c:pt>
                <c:pt idx="55">
                  <c:v>3.7863880801995919</c:v>
                </c:pt>
                <c:pt idx="56">
                  <c:v>3.779428744222209</c:v>
                </c:pt>
                <c:pt idx="57">
                  <c:v>3.8631698943552917</c:v>
                </c:pt>
                <c:pt idx="58">
                  <c:v>3.8663910293498165</c:v>
                </c:pt>
                <c:pt idx="59">
                  <c:v>3.8460687588704361</c:v>
                </c:pt>
                <c:pt idx="60">
                  <c:v>3.8460687588704361</c:v>
                </c:pt>
                <c:pt idx="61">
                  <c:v>3.7490679113723213</c:v>
                </c:pt>
                <c:pt idx="62">
                  <c:v>3.7523326078587438</c:v>
                </c:pt>
                <c:pt idx="63">
                  <c:v>3.7516798958355086</c:v>
                </c:pt>
                <c:pt idx="64">
                  <c:v>3.6867108287325543</c:v>
                </c:pt>
                <c:pt idx="65">
                  <c:v>3.7361990944634345</c:v>
                </c:pt>
                <c:pt idx="66">
                  <c:v>3.6911919428801978</c:v>
                </c:pt>
                <c:pt idx="67">
                  <c:v>3.5733709004015721</c:v>
                </c:pt>
                <c:pt idx="68">
                  <c:v>3.6419326558007294</c:v>
                </c:pt>
                <c:pt idx="69">
                  <c:v>3.6612142515726065</c:v>
                </c:pt>
                <c:pt idx="70">
                  <c:v>3.641260154150495</c:v>
                </c:pt>
                <c:pt idx="71">
                  <c:v>3.700027578496226</c:v>
                </c:pt>
                <c:pt idx="72">
                  <c:v>3.6756229515053165</c:v>
                </c:pt>
                <c:pt idx="73">
                  <c:v>4.0862636993234016</c:v>
                </c:pt>
                <c:pt idx="74">
                  <c:v>4.0908060180789576</c:v>
                </c:pt>
                <c:pt idx="75">
                  <c:v>4.2584370036770194</c:v>
                </c:pt>
                <c:pt idx="76">
                  <c:v>4.2399460913014968</c:v>
                </c:pt>
                <c:pt idx="77">
                  <c:v>4.2214708724010643</c:v>
                </c:pt>
                <c:pt idx="78">
                  <c:v>4.0356068253708264</c:v>
                </c:pt>
                <c:pt idx="79">
                  <c:v>4.0682443688768197</c:v>
                </c:pt>
                <c:pt idx="80">
                  <c:v>4.1198375240402143</c:v>
                </c:pt>
                <c:pt idx="81">
                  <c:v>4.2024774034527059</c:v>
                </c:pt>
                <c:pt idx="82">
                  <c:v>4.2264473429651472</c:v>
                </c:pt>
                <c:pt idx="83">
                  <c:v>4.2889987414408992</c:v>
                </c:pt>
                <c:pt idx="84">
                  <c:v>4.1993196727905477</c:v>
                </c:pt>
                <c:pt idx="85">
                  <c:v>4.3340606401679551</c:v>
                </c:pt>
                <c:pt idx="86">
                  <c:v>4.3294907086074641</c:v>
                </c:pt>
                <c:pt idx="87">
                  <c:v>4.2570469787860974</c:v>
                </c:pt>
                <c:pt idx="88">
                  <c:v>4.2565196092198949</c:v>
                </c:pt>
                <c:pt idx="89">
                  <c:v>4.3060943997538921</c:v>
                </c:pt>
                <c:pt idx="90">
                  <c:v>4.3168393577728068</c:v>
                </c:pt>
                <c:pt idx="91">
                  <c:v>4.309505393278199</c:v>
                </c:pt>
                <c:pt idx="92">
                  <c:v>4.3039611560344113</c:v>
                </c:pt>
                <c:pt idx="93">
                  <c:v>4.2889987414408992</c:v>
                </c:pt>
                <c:pt idx="94">
                  <c:v>4.2638011210655682</c:v>
                </c:pt>
                <c:pt idx="95">
                  <c:v>4.2546013506627407</c:v>
                </c:pt>
                <c:pt idx="96">
                  <c:v>4.2610720122848846</c:v>
                </c:pt>
                <c:pt idx="97">
                  <c:v>4.2685848154312929</c:v>
                </c:pt>
                <c:pt idx="98">
                  <c:v>4.3313758006585648</c:v>
                </c:pt>
                <c:pt idx="99">
                  <c:v>4.2971751518543293</c:v>
                </c:pt>
                <c:pt idx="100">
                  <c:v>4.320619759020782</c:v>
                </c:pt>
                <c:pt idx="101">
                  <c:v>4.290473547908916</c:v>
                </c:pt>
                <c:pt idx="102">
                  <c:v>4.2781361572058261</c:v>
                </c:pt>
                <c:pt idx="103">
                  <c:v>4.2197301393548372</c:v>
                </c:pt>
                <c:pt idx="104">
                  <c:v>4.2312732681059222</c:v>
                </c:pt>
                <c:pt idx="105">
                  <c:v>4.156381864564616</c:v>
                </c:pt>
                <c:pt idx="106">
                  <c:v>4.1969862851278226</c:v>
                </c:pt>
                <c:pt idx="107">
                  <c:v>4.0995768820995302</c:v>
                </c:pt>
                <c:pt idx="108">
                  <c:v>4.2651410963095415</c:v>
                </c:pt>
                <c:pt idx="109">
                  <c:v>4.2731243647634081</c:v>
                </c:pt>
                <c:pt idx="110">
                  <c:v>4.2632267170321034</c:v>
                </c:pt>
                <c:pt idx="111">
                  <c:v>4.2632267170321034</c:v>
                </c:pt>
                <c:pt idx="112">
                  <c:v>4.3259539469370685</c:v>
                </c:pt>
                <c:pt idx="113">
                  <c:v>4.3066630862856572</c:v>
                </c:pt>
                <c:pt idx="114">
                  <c:v>4.3635316159351127</c:v>
                </c:pt>
                <c:pt idx="115">
                  <c:v>4.2773728347371049</c:v>
                </c:pt>
                <c:pt idx="116">
                  <c:v>4.3911320654617674</c:v>
                </c:pt>
                <c:pt idx="117">
                  <c:v>4.3828981186387805</c:v>
                </c:pt>
                <c:pt idx="118">
                  <c:v>4.4393417419749088</c:v>
                </c:pt>
                <c:pt idx="119">
                  <c:v>4.5490523794544737</c:v>
                </c:pt>
                <c:pt idx="120">
                  <c:v>4.5377779332431594</c:v>
                </c:pt>
                <c:pt idx="121">
                  <c:v>4.4805247506086081</c:v>
                </c:pt>
                <c:pt idx="122">
                  <c:v>4.4805247506086081</c:v>
                </c:pt>
                <c:pt idx="123">
                  <c:v>4.0408122036672429</c:v>
                </c:pt>
                <c:pt idx="124">
                  <c:v>4.0451028593667626</c:v>
                </c:pt>
                <c:pt idx="125">
                  <c:v>3.8123858296722437</c:v>
                </c:pt>
                <c:pt idx="126">
                  <c:v>3.8273452194140316</c:v>
                </c:pt>
                <c:pt idx="127">
                  <c:v>3.8722455648222649</c:v>
                </c:pt>
                <c:pt idx="128">
                  <c:v>3.8754064961245143</c:v>
                </c:pt>
                <c:pt idx="129">
                  <c:v>4.1470914321894039</c:v>
                </c:pt>
                <c:pt idx="130">
                  <c:v>4.1234025973207924</c:v>
                </c:pt>
                <c:pt idx="131">
                  <c:v>4.2582453030825373</c:v>
                </c:pt>
                <c:pt idx="132">
                  <c:v>4.2543615075278547</c:v>
                </c:pt>
                <c:pt idx="133">
                  <c:v>4.2131475460631531</c:v>
                </c:pt>
                <c:pt idx="134">
                  <c:v>4.300972837270514</c:v>
                </c:pt>
                <c:pt idx="135">
                  <c:v>4.2954175867891999</c:v>
                </c:pt>
                <c:pt idx="136">
                  <c:v>4.3038189021910718</c:v>
                </c:pt>
                <c:pt idx="137">
                  <c:v>4.3155627249123674</c:v>
                </c:pt>
                <c:pt idx="138">
                  <c:v>4.3782393255550511</c:v>
                </c:pt>
                <c:pt idx="139">
                  <c:v>4.330668987298731</c:v>
                </c:pt>
                <c:pt idx="140">
                  <c:v>4.3181628746777143</c:v>
                </c:pt>
                <c:pt idx="141">
                  <c:v>4.3092686059663707</c:v>
                </c:pt>
                <c:pt idx="142">
                  <c:v>4.3281706556569368</c:v>
                </c:pt>
                <c:pt idx="143">
                  <c:v>4.4309210356865769</c:v>
                </c:pt>
                <c:pt idx="144">
                  <c:v>4.4380543631880247</c:v>
                </c:pt>
                <c:pt idx="145">
                  <c:v>4.5395765333388569</c:v>
                </c:pt>
                <c:pt idx="146">
                  <c:v>4.5810612797669039</c:v>
                </c:pt>
                <c:pt idx="147">
                  <c:v>4.5810612797669039</c:v>
                </c:pt>
                <c:pt idx="148">
                  <c:v>4.4862147127594767</c:v>
                </c:pt>
                <c:pt idx="149">
                  <c:v>4.5705802784364993</c:v>
                </c:pt>
                <c:pt idx="150">
                  <c:v>4.5112557643552593</c:v>
                </c:pt>
                <c:pt idx="151">
                  <c:v>4.5112557643552593</c:v>
                </c:pt>
                <c:pt idx="152">
                  <c:v>4.4838030505273512</c:v>
                </c:pt>
                <c:pt idx="153">
                  <c:v>4.4162963520791676</c:v>
                </c:pt>
                <c:pt idx="154">
                  <c:v>4.4652398980277379</c:v>
                </c:pt>
                <c:pt idx="155">
                  <c:v>4.4925789148463977</c:v>
                </c:pt>
                <c:pt idx="156">
                  <c:v>4.5110295670835567</c:v>
                </c:pt>
                <c:pt idx="157">
                  <c:v>4.5310718649010591</c:v>
                </c:pt>
                <c:pt idx="158">
                  <c:v>4.3330716823151718</c:v>
                </c:pt>
                <c:pt idx="159">
                  <c:v>4.305857424865029</c:v>
                </c:pt>
                <c:pt idx="160">
                  <c:v>4.40204034325828</c:v>
                </c:pt>
                <c:pt idx="161">
                  <c:v>4.4502235669591217</c:v>
                </c:pt>
                <c:pt idx="162">
                  <c:v>4.3293492936147402</c:v>
                </c:pt>
                <c:pt idx="163">
                  <c:v>4.3342019014403297</c:v>
                </c:pt>
                <c:pt idx="164">
                  <c:v>4.2978874734797206</c:v>
                </c:pt>
                <c:pt idx="165">
                  <c:v>4.3436559415745064</c:v>
                </c:pt>
                <c:pt idx="166">
                  <c:v>4.2150846700286104</c:v>
                </c:pt>
                <c:pt idx="167">
                  <c:v>4.2197301393548372</c:v>
                </c:pt>
                <c:pt idx="168">
                  <c:v>4.1565782630840546</c:v>
                </c:pt>
                <c:pt idx="169">
                  <c:v>4.0588024774581468</c:v>
                </c:pt>
                <c:pt idx="170">
                  <c:v>4.1533856364293902</c:v>
                </c:pt>
                <c:pt idx="171">
                  <c:v>4.1533856364293902</c:v>
                </c:pt>
                <c:pt idx="172">
                  <c:v>4.296415211949304</c:v>
                </c:pt>
                <c:pt idx="173">
                  <c:v>4.2899502875193987</c:v>
                </c:pt>
                <c:pt idx="174">
                  <c:v>4.2501380529798993</c:v>
                </c:pt>
                <c:pt idx="175">
                  <c:v>4.2944672521270713</c:v>
                </c:pt>
                <c:pt idx="176">
                  <c:v>4.3201001500106972</c:v>
                </c:pt>
                <c:pt idx="177">
                  <c:v>4.2134866070458923</c:v>
                </c:pt>
                <c:pt idx="178">
                  <c:v>4.147731123082564</c:v>
                </c:pt>
                <c:pt idx="179">
                  <c:v>3.9772824277644778</c:v>
                </c:pt>
                <c:pt idx="180">
                  <c:v>4.0053026077428697</c:v>
                </c:pt>
                <c:pt idx="181">
                  <c:v>3.9343593726894572</c:v>
                </c:pt>
                <c:pt idx="182">
                  <c:v>3.9242313689096737</c:v>
                </c:pt>
                <c:pt idx="183">
                  <c:v>3.9536085299588359</c:v>
                </c:pt>
                <c:pt idx="184">
                  <c:v>3.9486499888815012</c:v>
                </c:pt>
                <c:pt idx="185">
                  <c:v>3.9294284779424737</c:v>
                </c:pt>
                <c:pt idx="186">
                  <c:v>4.1206300291017026</c:v>
                </c:pt>
                <c:pt idx="187">
                  <c:v>4.224370500139516</c:v>
                </c:pt>
                <c:pt idx="188">
                  <c:v>4.2678197846541872</c:v>
                </c:pt>
                <c:pt idx="189">
                  <c:v>4.2959876866771429</c:v>
                </c:pt>
                <c:pt idx="190">
                  <c:v>4.2660979637995551</c:v>
                </c:pt>
                <c:pt idx="191">
                  <c:v>4.5040118171447556</c:v>
                </c:pt>
                <c:pt idx="192">
                  <c:v>4.5010656334622228</c:v>
                </c:pt>
                <c:pt idx="193">
                  <c:v>4.4426504315715496</c:v>
                </c:pt>
                <c:pt idx="194">
                  <c:v>4.4798414694983038</c:v>
                </c:pt>
                <c:pt idx="195">
                  <c:v>4.4181905983406038</c:v>
                </c:pt>
                <c:pt idx="196">
                  <c:v>4.3933623402880437</c:v>
                </c:pt>
                <c:pt idx="197">
                  <c:v>4.3687666965608933</c:v>
                </c:pt>
                <c:pt idx="198">
                  <c:v>4.3840620433565958</c:v>
                </c:pt>
                <c:pt idx="199">
                  <c:v>4.3845740723493734</c:v>
                </c:pt>
                <c:pt idx="200">
                  <c:v>4.3992578223781225</c:v>
                </c:pt>
                <c:pt idx="201">
                  <c:v>4.3992578223781225</c:v>
                </c:pt>
                <c:pt idx="202">
                  <c:v>4.4914885492178538</c:v>
                </c:pt>
                <c:pt idx="203">
                  <c:v>4.5014283447431582</c:v>
                </c:pt>
                <c:pt idx="204">
                  <c:v>4.482391854210638</c:v>
                </c:pt>
                <c:pt idx="205">
                  <c:v>4.4737784788197779</c:v>
                </c:pt>
                <c:pt idx="206">
                  <c:v>4.4511406472076889</c:v>
                </c:pt>
                <c:pt idx="207">
                  <c:v>4.4869425070112596</c:v>
                </c:pt>
                <c:pt idx="208">
                  <c:v>4.4850772978118165</c:v>
                </c:pt>
                <c:pt idx="209">
                  <c:v>4.4925789148463977</c:v>
                </c:pt>
                <c:pt idx="210">
                  <c:v>4.4301379717769063</c:v>
                </c:pt>
                <c:pt idx="211">
                  <c:v>4.3750685125830797</c:v>
                </c:pt>
                <c:pt idx="212">
                  <c:v>4.3464271041199547</c:v>
                </c:pt>
                <c:pt idx="213">
                  <c:v>4.3464271041199547</c:v>
                </c:pt>
                <c:pt idx="214">
                  <c:v>4.4883522725437892</c:v>
                </c:pt>
                <c:pt idx="215">
                  <c:v>4.5148733794706857</c:v>
                </c:pt>
                <c:pt idx="216">
                  <c:v>4.6960252406928662</c:v>
                </c:pt>
                <c:pt idx="217">
                  <c:v>4.6960252406928662</c:v>
                </c:pt>
                <c:pt idx="218">
                  <c:v>4.7442338793572141</c:v>
                </c:pt>
                <c:pt idx="219">
                  <c:v>4.7821521924586143</c:v>
                </c:pt>
                <c:pt idx="220">
                  <c:v>4.6485020628769673</c:v>
                </c:pt>
                <c:pt idx="221">
                  <c:v>4.6459989369831955</c:v>
                </c:pt>
                <c:pt idx="222">
                  <c:v>4.5714732140677343</c:v>
                </c:pt>
                <c:pt idx="223">
                  <c:v>4.5714732140677343</c:v>
                </c:pt>
                <c:pt idx="224">
                  <c:v>4.5864040424733963</c:v>
                </c:pt>
                <c:pt idx="225">
                  <c:v>4.5643248377487105</c:v>
                </c:pt>
                <c:pt idx="226">
                  <c:v>4.5103509072047201</c:v>
                </c:pt>
                <c:pt idx="227">
                  <c:v>4.4613533226351585</c:v>
                </c:pt>
                <c:pt idx="228">
                  <c:v>4.4509113948603769</c:v>
                </c:pt>
                <c:pt idx="229">
                  <c:v>4.5021990091917674</c:v>
                </c:pt>
                <c:pt idx="230">
                  <c:v>4.5021990091917674</c:v>
                </c:pt>
                <c:pt idx="231">
                  <c:v>4.4771073022564885</c:v>
                </c:pt>
                <c:pt idx="232">
                  <c:v>4.3764210520115405</c:v>
                </c:pt>
                <c:pt idx="233">
                  <c:v>4.3604905172492252</c:v>
                </c:pt>
                <c:pt idx="234">
                  <c:v>4.3918291480095331</c:v>
                </c:pt>
                <c:pt idx="235">
                  <c:v>4.3597884239995865</c:v>
                </c:pt>
                <c:pt idx="236">
                  <c:v>4.2034485356474569</c:v>
                </c:pt>
                <c:pt idx="237">
                  <c:v>4.1164676753800666</c:v>
                </c:pt>
                <c:pt idx="238">
                  <c:v>4.0416706992055067</c:v>
                </c:pt>
                <c:pt idx="239">
                  <c:v>4.0416706992055067</c:v>
                </c:pt>
                <c:pt idx="240">
                  <c:v>4.1769044293884532</c:v>
                </c:pt>
                <c:pt idx="241">
                  <c:v>3.8821937833431979</c:v>
                </c:pt>
                <c:pt idx="242">
                  <c:v>3.9227229193559947</c:v>
                </c:pt>
                <c:pt idx="243">
                  <c:v>4.0042834208239704</c:v>
                </c:pt>
                <c:pt idx="244">
                  <c:v>4.1859336851324498</c:v>
                </c:pt>
                <c:pt idx="245">
                  <c:v>4.264758289200703</c:v>
                </c:pt>
                <c:pt idx="246">
                  <c:v>4.2906638085927149</c:v>
                </c:pt>
                <c:pt idx="247">
                  <c:v>4.296415211949304</c:v>
                </c:pt>
                <c:pt idx="248">
                  <c:v>4.3141911058689999</c:v>
                </c:pt>
                <c:pt idx="249">
                  <c:v>4.2666719812892078</c:v>
                </c:pt>
                <c:pt idx="250">
                  <c:v>4.2426406871192848</c:v>
                </c:pt>
                <c:pt idx="251">
                  <c:v>4.3424811867344753</c:v>
                </c:pt>
                <c:pt idx="252">
                  <c:v>4.3424811867344753</c:v>
                </c:pt>
                <c:pt idx="253">
                  <c:v>4.5019723568721339</c:v>
                </c:pt>
                <c:pt idx="254">
                  <c:v>4.4612160875249947</c:v>
                </c:pt>
                <c:pt idx="255">
                  <c:v>4.4612160875249947</c:v>
                </c:pt>
                <c:pt idx="256">
                  <c:v>4.4115340475917488</c:v>
                </c:pt>
                <c:pt idx="257">
                  <c:v>4.4777910005825365</c:v>
                </c:pt>
                <c:pt idx="258">
                  <c:v>4.5449680630206366</c:v>
                </c:pt>
                <c:pt idx="259">
                  <c:v>4.6345640219409399</c:v>
                </c:pt>
                <c:pt idx="260">
                  <c:v>4.6476239266172676</c:v>
                </c:pt>
                <c:pt idx="261">
                  <c:v>4.6476239266172676</c:v>
                </c:pt>
                <c:pt idx="262">
                  <c:v>4.6581506359218103</c:v>
                </c:pt>
                <c:pt idx="263">
                  <c:v>4.7435885838741561</c:v>
                </c:pt>
                <c:pt idx="264">
                  <c:v>4.5992457234300712</c:v>
                </c:pt>
                <c:pt idx="265">
                  <c:v>4.7207747548166585</c:v>
                </c:pt>
                <c:pt idx="266">
                  <c:v>4.4914885492178538</c:v>
                </c:pt>
                <c:pt idx="267">
                  <c:v>4.4308749769345201</c:v>
                </c:pt>
                <c:pt idx="268">
                  <c:v>4.339848581953718</c:v>
                </c:pt>
                <c:pt idx="269">
                  <c:v>4.4778365767592794</c:v>
                </c:pt>
                <c:pt idx="270">
                  <c:v>4.4750555805464147</c:v>
                </c:pt>
                <c:pt idx="271">
                  <c:v>4.5052803487028594</c:v>
                </c:pt>
                <c:pt idx="272">
                  <c:v>4.5096268907613135</c:v>
                </c:pt>
                <c:pt idx="273">
                  <c:v>4.5175846896955276</c:v>
                </c:pt>
                <c:pt idx="274">
                  <c:v>4.4798414694983038</c:v>
                </c:pt>
                <c:pt idx="275">
                  <c:v>4.4458189484558384</c:v>
                </c:pt>
                <c:pt idx="276">
                  <c:v>4.4576922738299549</c:v>
                </c:pt>
                <c:pt idx="277">
                  <c:v>4.4641428548570694</c:v>
                </c:pt>
                <c:pt idx="278">
                  <c:v>4.4641428548570694</c:v>
                </c:pt>
                <c:pt idx="279">
                  <c:v>4.3485395155577633</c:v>
                </c:pt>
                <c:pt idx="280">
                  <c:v>4.3410240492213754</c:v>
                </c:pt>
                <c:pt idx="281">
                  <c:v>4.3297263899979752</c:v>
                </c:pt>
                <c:pt idx="282">
                  <c:v>4.4732766605289074</c:v>
                </c:pt>
                <c:pt idx="283">
                  <c:v>4.5803929962395156</c:v>
                </c:pt>
                <c:pt idx="284">
                  <c:v>4.5366984309144049</c:v>
                </c:pt>
                <c:pt idx="285">
                  <c:v>4.6088202926341042</c:v>
                </c:pt>
                <c:pt idx="286">
                  <c:v>4.5903625751598938</c:v>
                </c:pt>
                <c:pt idx="287">
                  <c:v>4.562535993707618</c:v>
                </c:pt>
                <c:pt idx="288">
                  <c:v>4.5694638635183464</c:v>
                </c:pt>
                <c:pt idx="289">
                  <c:v>4.5220547975269758</c:v>
                </c:pt>
                <c:pt idx="290">
                  <c:v>4.4504069981272041</c:v>
                </c:pt>
                <c:pt idx="291">
                  <c:v>4.4586078178585504</c:v>
                </c:pt>
                <c:pt idx="292">
                  <c:v>4.5910738595314999</c:v>
                </c:pt>
                <c:pt idx="293">
                  <c:v>4.5086764427386141</c:v>
                </c:pt>
                <c:pt idx="294">
                  <c:v>4.3892261416392051</c:v>
                </c:pt>
                <c:pt idx="295">
                  <c:v>4.3323180390913985</c:v>
                </c:pt>
                <c:pt idx="296">
                  <c:v>4.3530425671978827</c:v>
                </c:pt>
                <c:pt idx="297">
                  <c:v>4.3604905172492252</c:v>
                </c:pt>
                <c:pt idx="298">
                  <c:v>4.3444076179636282</c:v>
                </c:pt>
                <c:pt idx="299">
                  <c:v>4.3436559415745064</c:v>
                </c:pt>
                <c:pt idx="300">
                  <c:v>4.3436559415745064</c:v>
                </c:pt>
                <c:pt idx="301">
                  <c:v>4.1934837691886901</c:v>
                </c:pt>
                <c:pt idx="302">
                  <c:v>4.1329438043355866</c:v>
                </c:pt>
                <c:pt idx="303">
                  <c:v>4.051958458195096</c:v>
                </c:pt>
                <c:pt idx="304">
                  <c:v>4.1057451037714037</c:v>
                </c:pt>
                <c:pt idx="305">
                  <c:v>4.1392102174798762</c:v>
                </c:pt>
                <c:pt idx="306">
                  <c:v>4.1392102174798762</c:v>
                </c:pt>
                <c:pt idx="307">
                  <c:v>4.0163441595763762</c:v>
                </c:pt>
                <c:pt idx="308">
                  <c:v>4.0079512808151465</c:v>
                </c:pt>
                <c:pt idx="309">
                  <c:v>3.9231911209407802</c:v>
                </c:pt>
                <c:pt idx="310">
                  <c:v>3.9231911209407802</c:v>
                </c:pt>
                <c:pt idx="311">
                  <c:v>4.1057451037714037</c:v>
                </c:pt>
                <c:pt idx="312">
                  <c:v>4.1260249190538181</c:v>
                </c:pt>
                <c:pt idx="313">
                  <c:v>4.1124996123069089</c:v>
                </c:pt>
                <c:pt idx="314">
                  <c:v>4.1029606035502821</c:v>
                </c:pt>
                <c:pt idx="315">
                  <c:v>3.8695040023871021</c:v>
                </c:pt>
                <c:pt idx="316">
                  <c:v>3.8038111929795786</c:v>
                </c:pt>
                <c:pt idx="317">
                  <c:v>3.8033819536978242</c:v>
                </c:pt>
                <c:pt idx="318">
                  <c:v>3.8252117455062766</c:v>
                </c:pt>
                <c:pt idx="319">
                  <c:v>3.6922975536229208</c:v>
                </c:pt>
                <c:pt idx="320">
                  <c:v>3.7125820268544145</c:v>
                </c:pt>
                <c:pt idx="321">
                  <c:v>3.6587050234993792</c:v>
                </c:pt>
                <c:pt idx="322">
                  <c:v>3.6701220576933618</c:v>
                </c:pt>
                <c:pt idx="323">
                  <c:v>3.7416573867739413</c:v>
                </c:pt>
                <c:pt idx="324">
                  <c:v>3.7283251150168386</c:v>
                </c:pt>
                <c:pt idx="325">
                  <c:v>3.7874120182412621</c:v>
                </c:pt>
                <c:pt idx="326">
                  <c:v>3.8874470926250795</c:v>
                </c:pt>
                <c:pt idx="327">
                  <c:v>3.8760910248152154</c:v>
                </c:pt>
                <c:pt idx="328">
                  <c:v>3.8819835031034517</c:v>
                </c:pt>
                <c:pt idx="329">
                  <c:v>3.9133992739753789</c:v>
                </c:pt>
                <c:pt idx="330">
                  <c:v>3.9434782119549316</c:v>
                </c:pt>
                <c:pt idx="331">
                  <c:v>4.0458595615563242</c:v>
                </c:pt>
                <c:pt idx="332">
                  <c:v>3.891434864689689</c:v>
                </c:pt>
                <c:pt idx="333">
                  <c:v>3.732974958503783</c:v>
                </c:pt>
                <c:pt idx="334">
                  <c:v>3.696054156330856</c:v>
                </c:pt>
                <c:pt idx="335">
                  <c:v>3.5993763632164986</c:v>
                </c:pt>
                <c:pt idx="336">
                  <c:v>3.6063436172547814</c:v>
                </c:pt>
                <c:pt idx="337">
                  <c:v>3.6340790597130539</c:v>
                </c:pt>
                <c:pt idx="338">
                  <c:v>3.652284719661024</c:v>
                </c:pt>
                <c:pt idx="339">
                  <c:v>3.6325624845392035</c:v>
                </c:pt>
                <c:pt idx="340">
                  <c:v>3.7558661600548127</c:v>
                </c:pt>
                <c:pt idx="341">
                  <c:v>3.7475978700920374</c:v>
                </c:pt>
                <c:pt idx="342">
                  <c:v>3.5777658060953756</c:v>
                </c:pt>
                <c:pt idx="343">
                  <c:v>3.5507400780739822</c:v>
                </c:pt>
                <c:pt idx="344">
                  <c:v>3.4570838247616424</c:v>
                </c:pt>
                <c:pt idx="345">
                  <c:v>3.4655741344880582</c:v>
                </c:pt>
                <c:pt idx="346">
                  <c:v>3.3707021009073483</c:v>
                </c:pt>
                <c:pt idx="347">
                  <c:v>3.4782707408910492</c:v>
                </c:pt>
                <c:pt idx="348">
                  <c:v>3.4773318413251673</c:v>
                </c:pt>
                <c:pt idx="349">
                  <c:v>3.561758336689842</c:v>
                </c:pt>
                <c:pt idx="350">
                  <c:v>3.6571986602885427</c:v>
                </c:pt>
                <c:pt idx="351">
                  <c:v>3.6847174731779466</c:v>
                </c:pt>
                <c:pt idx="352">
                  <c:v>3.7213668763737107</c:v>
                </c:pt>
                <c:pt idx="353">
                  <c:v>3.5918842761232206</c:v>
                </c:pt>
                <c:pt idx="354">
                  <c:v>3.5044578025417734</c:v>
                </c:pt>
                <c:pt idx="355">
                  <c:v>3.4881139281150508</c:v>
                </c:pt>
                <c:pt idx="356">
                  <c:v>3.4881139281150508</c:v>
                </c:pt>
                <c:pt idx="357">
                  <c:v>3.5064954304949012</c:v>
                </c:pt>
                <c:pt idx="358">
                  <c:v>3.5295256084080426</c:v>
                </c:pt>
                <c:pt idx="359">
                  <c:v>3.4758643030275538</c:v>
                </c:pt>
                <c:pt idx="360">
                  <c:v>3.5538998412494203</c:v>
                </c:pt>
                <c:pt idx="361">
                  <c:v>3.282607226593159</c:v>
                </c:pt>
                <c:pt idx="362">
                  <c:v>3.2732060049774439</c:v>
                </c:pt>
                <c:pt idx="363">
                  <c:v>3.0169588688489823</c:v>
                </c:pt>
                <c:pt idx="364">
                  <c:v>3.0256724669982074</c:v>
                </c:pt>
                <c:pt idx="365">
                  <c:v>3.0639443699324596</c:v>
                </c:pt>
                <c:pt idx="366">
                  <c:v>3.0342265261916248</c:v>
                </c:pt>
                <c:pt idx="367">
                  <c:v>3.0658753785394954</c:v>
                </c:pt>
                <c:pt idx="368">
                  <c:v>3.1392186731017997</c:v>
                </c:pt>
                <c:pt idx="369">
                  <c:v>3.1217472867689002</c:v>
                </c:pt>
                <c:pt idx="370">
                  <c:v>3.1434415041155011</c:v>
                </c:pt>
                <c:pt idx="371">
                  <c:v>3.1094982861929235</c:v>
                </c:pt>
                <c:pt idx="372">
                  <c:v>3.1261895695062698</c:v>
                </c:pt>
                <c:pt idx="373">
                  <c:v>3.1503806054481207</c:v>
                </c:pt>
                <c:pt idx="374">
                  <c:v>3.130429976334673</c:v>
                </c:pt>
                <c:pt idx="375">
                  <c:v>3.163826151729475</c:v>
                </c:pt>
                <c:pt idx="376">
                  <c:v>3.1412983147165163</c:v>
                </c:pt>
                <c:pt idx="377">
                  <c:v>3.085449724108301</c:v>
                </c:pt>
                <c:pt idx="378">
                  <c:v>3.117822369303711</c:v>
                </c:pt>
                <c:pt idx="379">
                  <c:v>3.1356410665060466</c:v>
                </c:pt>
                <c:pt idx="380">
                  <c:v>3.1347948538158303</c:v>
                </c:pt>
                <c:pt idx="381">
                  <c:v>3.1615676814013689</c:v>
                </c:pt>
                <c:pt idx="382">
                  <c:v>3.1893317065952673</c:v>
                </c:pt>
                <c:pt idx="383">
                  <c:v>3.227686351502181</c:v>
                </c:pt>
                <c:pt idx="384">
                  <c:v>3.2277495793414297</c:v>
                </c:pt>
                <c:pt idx="385">
                  <c:v>3.2084709308774664</c:v>
                </c:pt>
                <c:pt idx="386">
                  <c:v>3.2150157901030965</c:v>
                </c:pt>
                <c:pt idx="387">
                  <c:v>3.2087253493166004</c:v>
                </c:pt>
                <c:pt idx="388">
                  <c:v>3.221357300446948</c:v>
                </c:pt>
                <c:pt idx="389">
                  <c:v>3.2148253515263199</c:v>
                </c:pt>
                <c:pt idx="390">
                  <c:v>3.1703344315960211</c:v>
                </c:pt>
                <c:pt idx="391">
                  <c:v>3.1765081585968979</c:v>
                </c:pt>
                <c:pt idx="392">
                  <c:v>3.1702700586697579</c:v>
                </c:pt>
                <c:pt idx="393">
                  <c:v>3.3012057166546693</c:v>
                </c:pt>
                <c:pt idx="394">
                  <c:v>3.4646317942009022</c:v>
                </c:pt>
                <c:pt idx="395">
                  <c:v>3.4271425593997384</c:v>
                </c:pt>
                <c:pt idx="396">
                  <c:v>3.4271425593997384</c:v>
                </c:pt>
                <c:pt idx="397">
                  <c:v>3.4061169464745653</c:v>
                </c:pt>
                <c:pt idx="398">
                  <c:v>3.3876124877776284</c:v>
                </c:pt>
                <c:pt idx="399">
                  <c:v>3.3630040021337102</c:v>
                </c:pt>
                <c:pt idx="400">
                  <c:v>3.1943828249996997</c:v>
                </c:pt>
                <c:pt idx="401">
                  <c:v>3.1261895695062698</c:v>
                </c:pt>
                <c:pt idx="402">
                  <c:v>3.1261895695062698</c:v>
                </c:pt>
                <c:pt idx="403">
                  <c:v>3.1803606521196643</c:v>
                </c:pt>
                <c:pt idx="404">
                  <c:v>3.1803606521196643</c:v>
                </c:pt>
                <c:pt idx="405">
                  <c:v>3.1943828249996997</c:v>
                </c:pt>
                <c:pt idx="406">
                  <c:v>3.1831828507367419</c:v>
                </c:pt>
                <c:pt idx="407">
                  <c:v>3.1330366048526992</c:v>
                </c:pt>
                <c:pt idx="408">
                  <c:v>3.1144167731269827</c:v>
                </c:pt>
                <c:pt idx="409">
                  <c:v>3.3420023327096482</c:v>
                </c:pt>
                <c:pt idx="410">
                  <c:v>3.2980513727264542</c:v>
                </c:pt>
                <c:pt idx="411">
                  <c:v>3.3219124071559039</c:v>
                </c:pt>
                <c:pt idx="412">
                  <c:v>3.373607044366004</c:v>
                </c:pt>
                <c:pt idx="413">
                  <c:v>3.3984390174169734</c:v>
                </c:pt>
                <c:pt idx="414">
                  <c:v>3.5016614132524602</c:v>
                </c:pt>
                <c:pt idx="415">
                  <c:v>3.3597861933917939</c:v>
                </c:pt>
                <c:pt idx="416">
                  <c:v>3.376328158922751</c:v>
                </c:pt>
                <c:pt idx="417">
                  <c:v>3.2955752648863319</c:v>
                </c:pt>
                <c:pt idx="418">
                  <c:v>3.2717092830282248</c:v>
                </c:pt>
                <c:pt idx="419">
                  <c:v>3.2881357536899039</c:v>
                </c:pt>
                <c:pt idx="420">
                  <c:v>3.2965659312040931</c:v>
                </c:pt>
                <c:pt idx="421">
                  <c:v>3.2576440717118227</c:v>
                </c:pt>
                <c:pt idx="422">
                  <c:v>3.2576440717118227</c:v>
                </c:pt>
                <c:pt idx="423">
                  <c:v>3.2170464334699984</c:v>
                </c:pt>
                <c:pt idx="424">
                  <c:v>3.2056073320584586</c:v>
                </c:pt>
                <c:pt idx="425">
                  <c:v>3.1622776601683795</c:v>
                </c:pt>
                <c:pt idx="426">
                  <c:v>3.1308862929834786</c:v>
                </c:pt>
                <c:pt idx="427">
                  <c:v>3.2592098704428096</c:v>
                </c:pt>
                <c:pt idx="428">
                  <c:v>3.2401184155735385</c:v>
                </c:pt>
                <c:pt idx="429">
                  <c:v>3.2401184155735385</c:v>
                </c:pt>
                <c:pt idx="430">
                  <c:v>3.2340661207633632</c:v>
                </c:pt>
                <c:pt idx="431">
                  <c:v>3.2127933043267078</c:v>
                </c:pt>
                <c:pt idx="432">
                  <c:v>3.1928491530740568</c:v>
                </c:pt>
                <c:pt idx="433">
                  <c:v>3.3505406204043533</c:v>
                </c:pt>
                <c:pt idx="434">
                  <c:v>3.3912251714189248</c:v>
                </c:pt>
                <c:pt idx="435">
                  <c:v>3.3912251714189248</c:v>
                </c:pt>
                <c:pt idx="436">
                  <c:v>3.3751190455195172</c:v>
                </c:pt>
                <c:pt idx="437">
                  <c:v>3.3806170189140663</c:v>
                </c:pt>
                <c:pt idx="438">
                  <c:v>3.3782618402404059</c:v>
                </c:pt>
                <c:pt idx="439">
                  <c:v>3.393210507914358</c:v>
                </c:pt>
                <c:pt idx="440">
                  <c:v>3.4702231887289088</c:v>
                </c:pt>
                <c:pt idx="441">
                  <c:v>3.4992710611188258</c:v>
                </c:pt>
                <c:pt idx="442">
                  <c:v>3.5757117173668078</c:v>
                </c:pt>
                <c:pt idx="443">
                  <c:v>3.4259513798568211</c:v>
                </c:pt>
                <c:pt idx="444">
                  <c:v>3.3956154201606288</c:v>
                </c:pt>
                <c:pt idx="445">
                  <c:v>3.4190940439877706</c:v>
                </c:pt>
                <c:pt idx="446">
                  <c:v>3.4433609589872423</c:v>
                </c:pt>
                <c:pt idx="447">
                  <c:v>3.4223753536432109</c:v>
                </c:pt>
                <c:pt idx="448">
                  <c:v>3.4345186514775166</c:v>
                </c:pt>
                <c:pt idx="449">
                  <c:v>3.6856589143127527</c:v>
                </c:pt>
                <c:pt idx="450">
                  <c:v>3.7688302737922625</c:v>
                </c:pt>
                <c:pt idx="451">
                  <c:v>3.7747279939846572</c:v>
                </c:pt>
                <c:pt idx="452">
                  <c:v>3.7591249524541301</c:v>
                </c:pt>
                <c:pt idx="453">
                  <c:v>3.7092823443631366</c:v>
                </c:pt>
                <c:pt idx="454">
                  <c:v>3.695612401268316</c:v>
                </c:pt>
                <c:pt idx="455">
                  <c:v>3.6758450368172317</c:v>
                </c:pt>
                <c:pt idx="456">
                  <c:v>3.6589281356759136</c:v>
                </c:pt>
                <c:pt idx="457">
                  <c:v>3.6571986602885449</c:v>
                </c:pt>
                <c:pt idx="458">
                  <c:v>3.7926351831744975</c:v>
                </c:pt>
                <c:pt idx="459">
                  <c:v>3.6073055125986331</c:v>
                </c:pt>
                <c:pt idx="460">
                  <c:v>3.6115461102030038</c:v>
                </c:pt>
                <c:pt idx="461">
                  <c:v>3.6115461102030038</c:v>
                </c:pt>
                <c:pt idx="462">
                  <c:v>3.6208579432087586</c:v>
                </c:pt>
                <c:pt idx="463">
                  <c:v>3.5964267981269562</c:v>
                </c:pt>
                <c:pt idx="464">
                  <c:v>3.5557369568237833</c:v>
                </c:pt>
                <c:pt idx="465">
                  <c:v>3.5181743874356433</c:v>
                </c:pt>
                <c:pt idx="466">
                  <c:v>3.5513722556160152</c:v>
                </c:pt>
                <c:pt idx="467">
                  <c:v>3.4794440090688199</c:v>
                </c:pt>
                <c:pt idx="468">
                  <c:v>3.4843088501545481</c:v>
                </c:pt>
                <c:pt idx="469">
                  <c:v>3.4326761143636073</c:v>
                </c:pt>
                <c:pt idx="470">
                  <c:v>3.4366571322868311</c:v>
                </c:pt>
                <c:pt idx="471">
                  <c:v>3.5025355247364462</c:v>
                </c:pt>
                <c:pt idx="472">
                  <c:v>3.4641605279295753</c:v>
                </c:pt>
                <c:pt idx="473">
                  <c:v>3.4773318413251673</c:v>
                </c:pt>
                <c:pt idx="474">
                  <c:v>3.4046786536608531</c:v>
                </c:pt>
                <c:pt idx="475">
                  <c:v>3.4164069919571762</c:v>
                </c:pt>
                <c:pt idx="476">
                  <c:v>3.5149244483418136</c:v>
                </c:pt>
                <c:pt idx="477">
                  <c:v>3.4737499586916467</c:v>
                </c:pt>
                <c:pt idx="478">
                  <c:v>3.3821258862147756</c:v>
                </c:pt>
                <c:pt idx="479">
                  <c:v>3.4622748213819614</c:v>
                </c:pt>
                <c:pt idx="480">
                  <c:v>3.4362414208027956</c:v>
                </c:pt>
                <c:pt idx="481">
                  <c:v>3.4404555939406558</c:v>
                </c:pt>
                <c:pt idx="482">
                  <c:v>3.4528308409660813</c:v>
                </c:pt>
                <c:pt idx="483">
                  <c:v>3.3900213713130483</c:v>
                </c:pt>
                <c:pt idx="484">
                  <c:v>3.3552274170923466</c:v>
                </c:pt>
                <c:pt idx="485">
                  <c:v>3.3722154045514152</c:v>
                </c:pt>
                <c:pt idx="486">
                  <c:v>3.3435286260879242</c:v>
                </c:pt>
                <c:pt idx="487">
                  <c:v>3.4299997025048947</c:v>
                </c:pt>
                <c:pt idx="488">
                  <c:v>3.5814146104919069</c:v>
                </c:pt>
                <c:pt idx="489">
                  <c:v>3.5083573689935643</c:v>
                </c:pt>
                <c:pt idx="490">
                  <c:v>3.5144599259955376</c:v>
                </c:pt>
                <c:pt idx="491">
                  <c:v>3.5458512693695705</c:v>
                </c:pt>
                <c:pt idx="492">
                  <c:v>3.5918842761232206</c:v>
                </c:pt>
                <c:pt idx="493">
                  <c:v>3.6936238496708271</c:v>
                </c:pt>
                <c:pt idx="494">
                  <c:v>3.6598204483670655</c:v>
                </c:pt>
                <c:pt idx="495">
                  <c:v>3.5913728828504383</c:v>
                </c:pt>
                <c:pt idx="496">
                  <c:v>3.6266586634565541</c:v>
                </c:pt>
                <c:pt idx="497">
                  <c:v>3.6816699848779257</c:v>
                </c:pt>
                <c:pt idx="498">
                  <c:v>3.6816699848779257</c:v>
                </c:pt>
                <c:pt idx="499">
                  <c:v>3.5548759271095305</c:v>
                </c:pt>
                <c:pt idx="500">
                  <c:v>3.5934180192714118</c:v>
                </c:pt>
                <c:pt idx="501">
                  <c:v>3.5952917056866993</c:v>
                </c:pt>
                <c:pt idx="502">
                  <c:v>3.6569196360447696</c:v>
                </c:pt>
                <c:pt idx="503">
                  <c:v>3.6603222786625591</c:v>
                </c:pt>
                <c:pt idx="504">
                  <c:v>3.7059797239442238</c:v>
                </c:pt>
                <c:pt idx="505">
                  <c:v>3.7134064893439884</c:v>
                </c:pt>
                <c:pt idx="506">
                  <c:v>3.716537778796885</c:v>
                </c:pt>
                <c:pt idx="507">
                  <c:v>3.7156590867542723</c:v>
                </c:pt>
                <c:pt idx="508">
                  <c:v>3.6280652065332473</c:v>
                </c:pt>
                <c:pt idx="509">
                  <c:v>3.6027200608338545</c:v>
                </c:pt>
                <c:pt idx="510">
                  <c:v>3.5911455735756865</c:v>
                </c:pt>
                <c:pt idx="511">
                  <c:v>3.5904635594068597</c:v>
                </c:pt>
                <c:pt idx="512">
                  <c:v>3.5642785571070426</c:v>
                </c:pt>
                <c:pt idx="513">
                  <c:v>3.6783425726314078</c:v>
                </c:pt>
                <c:pt idx="514">
                  <c:v>3.5504526874349827</c:v>
                </c:pt>
                <c:pt idx="515">
                  <c:v>3.5706284818084937</c:v>
                </c:pt>
                <c:pt idx="516">
                  <c:v>3.5214213271441008</c:v>
                </c:pt>
                <c:pt idx="517">
                  <c:v>3.4978710726406619</c:v>
                </c:pt>
                <c:pt idx="518">
                  <c:v>3.5018362530045759</c:v>
                </c:pt>
                <c:pt idx="519">
                  <c:v>3.5083573689935643</c:v>
                </c:pt>
                <c:pt idx="520">
                  <c:v>3.536168801954787</c:v>
                </c:pt>
                <c:pt idx="521">
                  <c:v>3.6063436172547814</c:v>
                </c:pt>
                <c:pt idx="522">
                  <c:v>3.6993656378423827</c:v>
                </c:pt>
                <c:pt idx="523">
                  <c:v>3.694231576224682</c:v>
                </c:pt>
                <c:pt idx="524">
                  <c:v>3.696054156330856</c:v>
                </c:pt>
                <c:pt idx="525">
                  <c:v>3.6867661843354256</c:v>
                </c:pt>
                <c:pt idx="526">
                  <c:v>3.6569196360447696</c:v>
                </c:pt>
                <c:pt idx="527">
                  <c:v>3.6580356053209657</c:v>
                </c:pt>
                <c:pt idx="528">
                  <c:v>3.7307875187692061</c:v>
                </c:pt>
                <c:pt idx="529">
                  <c:v>3.7458003695022608</c:v>
                </c:pt>
                <c:pt idx="530">
                  <c:v>3.7475978700920374</c:v>
                </c:pt>
                <c:pt idx="531">
                  <c:v>3.7755388857156551</c:v>
                </c:pt>
                <c:pt idx="532">
                  <c:v>3.692739705234076</c:v>
                </c:pt>
                <c:pt idx="533">
                  <c:v>3.676511212260551</c:v>
                </c:pt>
                <c:pt idx="534">
                  <c:v>3.5984123483241075</c:v>
                </c:pt>
                <c:pt idx="535">
                  <c:v>3.5811866691340839</c:v>
                </c:pt>
                <c:pt idx="536">
                  <c:v>3.6092850781713266</c:v>
                </c:pt>
                <c:pt idx="537">
                  <c:v>3.7246558531614449</c:v>
                </c:pt>
                <c:pt idx="538">
                  <c:v>3.5697710439357944</c:v>
                </c:pt>
                <c:pt idx="539">
                  <c:v>3.9060915273977104</c:v>
                </c:pt>
                <c:pt idx="540">
                  <c:v>3.955105199973465</c:v>
                </c:pt>
                <c:pt idx="541">
                  <c:v>4.3483517872069779</c:v>
                </c:pt>
                <c:pt idx="542">
                  <c:v>4.3191079955878644</c:v>
                </c:pt>
                <c:pt idx="543">
                  <c:v>4.2051474773332789</c:v>
                </c:pt>
                <c:pt idx="544">
                  <c:v>4.3041982353255532</c:v>
                </c:pt>
                <c:pt idx="545">
                  <c:v>4.3130556429974147</c:v>
                </c:pt>
                <c:pt idx="546">
                  <c:v>4.3253406141680237</c:v>
                </c:pt>
                <c:pt idx="547">
                  <c:v>4.2424482727475628</c:v>
                </c:pt>
                <c:pt idx="548">
                  <c:v>4.3172175468626532</c:v>
                </c:pt>
                <c:pt idx="549">
                  <c:v>4.3087002633257834</c:v>
                </c:pt>
                <c:pt idx="550">
                  <c:v>4.3659162256960355</c:v>
                </c:pt>
                <c:pt idx="551">
                  <c:v>4.3747419748984955</c:v>
                </c:pt>
                <c:pt idx="552">
                  <c:v>4.3726422218150871</c:v>
                </c:pt>
                <c:pt idx="553">
                  <c:v>4.3473660803680536</c:v>
                </c:pt>
                <c:pt idx="554">
                  <c:v>4.2395610092343752</c:v>
                </c:pt>
                <c:pt idx="555">
                  <c:v>4.2395610092343752</c:v>
                </c:pt>
                <c:pt idx="556">
                  <c:v>4.2134866070458923</c:v>
                </c:pt>
                <c:pt idx="557">
                  <c:v>4.2134866070458923</c:v>
                </c:pt>
                <c:pt idx="558">
                  <c:v>4.2136803439293216</c:v>
                </c:pt>
                <c:pt idx="559">
                  <c:v>4.296415211949304</c:v>
                </c:pt>
                <c:pt idx="560">
                  <c:v>4.2731243647634081</c:v>
                </c:pt>
                <c:pt idx="561">
                  <c:v>4.1921208893614246</c:v>
                </c:pt>
                <c:pt idx="562">
                  <c:v>4.1982017530347076</c:v>
                </c:pt>
                <c:pt idx="563">
                  <c:v>4.1982017530347076</c:v>
                </c:pt>
                <c:pt idx="564">
                  <c:v>4.1293375463176387</c:v>
                </c:pt>
                <c:pt idx="565">
                  <c:v>4.1608476373480059</c:v>
                </c:pt>
                <c:pt idx="566">
                  <c:v>4.1751939952485069</c:v>
                </c:pt>
                <c:pt idx="567">
                  <c:v>4.1706457191046216</c:v>
                </c:pt>
                <c:pt idx="568">
                  <c:v>4.2916625387999439</c:v>
                </c:pt>
                <c:pt idx="569">
                  <c:v>4.3019217347884062</c:v>
                </c:pt>
                <c:pt idx="570">
                  <c:v>4.2202621061846317</c:v>
                </c:pt>
                <c:pt idx="571">
                  <c:v>4.1796396680936549</c:v>
                </c:pt>
                <c:pt idx="572">
                  <c:v>4.1755361381284111</c:v>
                </c:pt>
                <c:pt idx="573">
                  <c:v>4.1045519778382049</c:v>
                </c:pt>
                <c:pt idx="574">
                  <c:v>4.1250355595251484</c:v>
                </c:pt>
                <c:pt idx="575">
                  <c:v>4.0710024839699859</c:v>
                </c:pt>
                <c:pt idx="576">
                  <c:v>4.1667292512306595</c:v>
                </c:pt>
                <c:pt idx="577">
                  <c:v>4.2330092542940152</c:v>
                </c:pt>
                <c:pt idx="578">
                  <c:v>4.5691512184587246</c:v>
                </c:pt>
                <c:pt idx="579">
                  <c:v>4.6213788913205178</c:v>
                </c:pt>
                <c:pt idx="580">
                  <c:v>4.678914927412035</c:v>
                </c:pt>
                <c:pt idx="581">
                  <c:v>4.7090447057568188</c:v>
                </c:pt>
                <c:pt idx="582">
                  <c:v>4.6871513475779762</c:v>
                </c:pt>
                <c:pt idx="583">
                  <c:v>4.6003105485235594</c:v>
                </c:pt>
                <c:pt idx="584">
                  <c:v>4.6616542566092631</c:v>
                </c:pt>
                <c:pt idx="585">
                  <c:v>4.6158555489724318</c:v>
                </c:pt>
                <c:pt idx="586">
                  <c:v>4.6915033924780074</c:v>
                </c:pt>
                <c:pt idx="587">
                  <c:v>4.6554773533715208</c:v>
                </c:pt>
                <c:pt idx="588">
                  <c:v>4.6598589800857404</c:v>
                </c:pt>
                <c:pt idx="589">
                  <c:v>4.5566278258002511</c:v>
                </c:pt>
                <c:pt idx="590">
                  <c:v>4.5605227054515138</c:v>
                </c:pt>
                <c:pt idx="591">
                  <c:v>4.5605227054515138</c:v>
                </c:pt>
                <c:pt idx="592">
                  <c:v>4.5770055267430836</c:v>
                </c:pt>
                <c:pt idx="593">
                  <c:v>4.5994232113984701</c:v>
                </c:pt>
                <c:pt idx="594">
                  <c:v>4.5994232113984701</c:v>
                </c:pt>
                <c:pt idx="595">
                  <c:v>4.6050548978535444</c:v>
                </c:pt>
                <c:pt idx="596">
                  <c:v>4.5938734711991964</c:v>
                </c:pt>
                <c:pt idx="597">
                  <c:v>4.5783875603820654</c:v>
                </c:pt>
                <c:pt idx="598">
                  <c:v>4.6409446610511056</c:v>
                </c:pt>
                <c:pt idx="599">
                  <c:v>4.6247338588621654</c:v>
                </c:pt>
                <c:pt idx="600">
                  <c:v>4.539216870333294</c:v>
                </c:pt>
                <c:pt idx="601">
                  <c:v>4.7418673666024223</c:v>
                </c:pt>
                <c:pt idx="602">
                  <c:v>4.7676203793541143</c:v>
                </c:pt>
                <c:pt idx="603">
                  <c:v>4.7476739739861351</c:v>
                </c:pt>
                <c:pt idx="604">
                  <c:v>5.1030203141405011</c:v>
                </c:pt>
                <c:pt idx="605">
                  <c:v>5.2069419910307415</c:v>
                </c:pt>
                <c:pt idx="606">
                  <c:v>5.2069419910307415</c:v>
                </c:pt>
                <c:pt idx="607">
                  <c:v>5.1855765428380929</c:v>
                </c:pt>
                <c:pt idx="608">
                  <c:v>5.2116040070721601</c:v>
                </c:pt>
                <c:pt idx="609">
                  <c:v>5.1780147484044399</c:v>
                </c:pt>
                <c:pt idx="610">
                  <c:v>5.1735591506925189</c:v>
                </c:pt>
                <c:pt idx="611">
                  <c:v>5.2098807225172772</c:v>
                </c:pt>
                <c:pt idx="612">
                  <c:v>5.2144226987877236</c:v>
                </c:pt>
                <c:pt idx="613">
                  <c:v>5.2605578970062767</c:v>
                </c:pt>
                <c:pt idx="614">
                  <c:v>5.3381950629976274</c:v>
                </c:pt>
                <c:pt idx="615">
                  <c:v>5.405552700695833</c:v>
                </c:pt>
                <c:pt idx="616">
                  <c:v>5.4458746790950077</c:v>
                </c:pt>
                <c:pt idx="617">
                  <c:v>5.4458746790950077</c:v>
                </c:pt>
                <c:pt idx="618">
                  <c:v>5.5475679539850287</c:v>
                </c:pt>
                <c:pt idx="619">
                  <c:v>5.5599148429831615</c:v>
                </c:pt>
                <c:pt idx="620">
                  <c:v>5.5493702529279503</c:v>
                </c:pt>
                <c:pt idx="621">
                  <c:v>5.3514827241558756</c:v>
                </c:pt>
                <c:pt idx="622">
                  <c:v>5.3957277128317367</c:v>
                </c:pt>
                <c:pt idx="623">
                  <c:v>5.4445254286170011</c:v>
                </c:pt>
                <c:pt idx="624">
                  <c:v>5.4171308016743493</c:v>
                </c:pt>
                <c:pt idx="625">
                  <c:v>5.4219884898138124</c:v>
                </c:pt>
                <c:pt idx="626">
                  <c:v>5.4093267905101303</c:v>
                </c:pt>
                <c:pt idx="627">
                  <c:v>5.3272116227412427</c:v>
                </c:pt>
                <c:pt idx="628">
                  <c:v>4.998612052258065</c:v>
                </c:pt>
                <c:pt idx="629">
                  <c:v>5.0854333790800181</c:v>
                </c:pt>
                <c:pt idx="630">
                  <c:v>5.0408939926265042</c:v>
                </c:pt>
                <c:pt idx="631">
                  <c:v>5.1006602213711068</c:v>
                </c:pt>
                <c:pt idx="632">
                  <c:v>5.1803789948817682</c:v>
                </c:pt>
                <c:pt idx="633">
                  <c:v>5.1794334257952288</c:v>
                </c:pt>
                <c:pt idx="634">
                  <c:v>5.0977786278707216</c:v>
                </c:pt>
                <c:pt idx="635">
                  <c:v>5.0950155714648595</c:v>
                </c:pt>
                <c:pt idx="636">
                  <c:v>5.0396387949607524</c:v>
                </c:pt>
                <c:pt idx="637">
                  <c:v>5.0610961142376105</c:v>
                </c:pt>
                <c:pt idx="638">
                  <c:v>4.9948953534420255</c:v>
                </c:pt>
                <c:pt idx="639">
                  <c:v>5.0118634768122003</c:v>
                </c:pt>
                <c:pt idx="640">
                  <c:v>5.0118634768122003</c:v>
                </c:pt>
                <c:pt idx="641">
                  <c:v>4.8510886638454478</c:v>
                </c:pt>
                <c:pt idx="642">
                  <c:v>4.8807828077396094</c:v>
                </c:pt>
                <c:pt idx="643">
                  <c:v>4.9232476422518889</c:v>
                </c:pt>
                <c:pt idx="644">
                  <c:v>4.9421551937574426</c:v>
                </c:pt>
                <c:pt idx="645">
                  <c:v>4.9402966117678497</c:v>
                </c:pt>
                <c:pt idx="646">
                  <c:v>5.0118634768122003</c:v>
                </c:pt>
                <c:pt idx="647">
                  <c:v>5.0141025607575997</c:v>
                </c:pt>
                <c:pt idx="648">
                  <c:v>4.9295444174147871</c:v>
                </c:pt>
                <c:pt idx="649">
                  <c:v>4.9645272294796516</c:v>
                </c:pt>
                <c:pt idx="650">
                  <c:v>4.9693345343502209</c:v>
                </c:pt>
                <c:pt idx="651">
                  <c:v>4.8122293191833814</c:v>
                </c:pt>
                <c:pt idx="652">
                  <c:v>4.7979587496419045</c:v>
                </c:pt>
                <c:pt idx="653">
                  <c:v>4.8160022374393066</c:v>
                </c:pt>
                <c:pt idx="654">
                  <c:v>4.5010656334622228</c:v>
                </c:pt>
                <c:pt idx="655">
                  <c:v>4.3810817786273297</c:v>
                </c:pt>
                <c:pt idx="656">
                  <c:v>4.3810817786273297</c:v>
                </c:pt>
                <c:pt idx="657">
                  <c:v>4.389412121857573</c:v>
                </c:pt>
                <c:pt idx="658">
                  <c:v>4.4288479176362605</c:v>
                </c:pt>
                <c:pt idx="659">
                  <c:v>4.6777371120869891</c:v>
                </c:pt>
                <c:pt idx="660">
                  <c:v>4.6780425000905081</c:v>
                </c:pt>
                <c:pt idx="661">
                  <c:v>4.6544251491873583</c:v>
                </c:pt>
                <c:pt idx="662">
                  <c:v>4.6773444410699714</c:v>
                </c:pt>
                <c:pt idx="663">
                  <c:v>4.7689899670813372</c:v>
                </c:pt>
                <c:pt idx="664">
                  <c:v>4.6824030111881303</c:v>
                </c:pt>
                <c:pt idx="665">
                  <c:v>4.631789005098903</c:v>
                </c:pt>
                <c:pt idx="666">
                  <c:v>4.534178592667482</c:v>
                </c:pt>
                <c:pt idx="667">
                  <c:v>4.6966770711008081</c:v>
                </c:pt>
                <c:pt idx="668">
                  <c:v>4.4595689367965621</c:v>
                </c:pt>
                <c:pt idx="669">
                  <c:v>4.4033382512705108</c:v>
                </c:pt>
                <c:pt idx="670">
                  <c:v>4.4576922738299549</c:v>
                </c:pt>
                <c:pt idx="671">
                  <c:v>4.438422223801461</c:v>
                </c:pt>
                <c:pt idx="672">
                  <c:v>4.356557337707688</c:v>
                </c:pt>
                <c:pt idx="673">
                  <c:v>4.3281706556569368</c:v>
                </c:pt>
                <c:pt idx="674">
                  <c:v>4.3397075044857329</c:v>
                </c:pt>
                <c:pt idx="675">
                  <c:v>4.3397075044857329</c:v>
                </c:pt>
                <c:pt idx="676">
                  <c:v>4.5801702133952915</c:v>
                </c:pt>
                <c:pt idx="677">
                  <c:v>4.635312551379851</c:v>
                </c:pt>
                <c:pt idx="678">
                  <c:v>4.635312551379851</c:v>
                </c:pt>
                <c:pt idx="679">
                  <c:v>4.5892954419018652</c:v>
                </c:pt>
                <c:pt idx="680">
                  <c:v>4.6202747510846365</c:v>
                </c:pt>
                <c:pt idx="681">
                  <c:v>4.6070044275991711</c:v>
                </c:pt>
                <c:pt idx="682">
                  <c:v>4.5186687582670606</c:v>
                </c:pt>
                <c:pt idx="683">
                  <c:v>4.5410149004964317</c:v>
                </c:pt>
                <c:pt idx="684">
                  <c:v>4.755233422026639</c:v>
                </c:pt>
                <c:pt idx="685">
                  <c:v>4.7792493646801804</c:v>
                </c:pt>
                <c:pt idx="686">
                  <c:v>4.8625600043514492</c:v>
                </c:pt>
                <c:pt idx="687">
                  <c:v>4.8555039251705816</c:v>
                </c:pt>
                <c:pt idx="688">
                  <c:v>4.9106714283844157</c:v>
                </c:pt>
                <c:pt idx="689">
                  <c:v>4.9026856446862119</c:v>
                </c:pt>
                <c:pt idx="690">
                  <c:v>4.9249054688949121</c:v>
                </c:pt>
                <c:pt idx="691">
                  <c:v>4.8662100242385753</c:v>
                </c:pt>
                <c:pt idx="692">
                  <c:v>4.8413187611371722</c:v>
                </c:pt>
                <c:pt idx="693">
                  <c:v>4.835286961494635</c:v>
                </c:pt>
                <c:pt idx="694">
                  <c:v>4.835286961494635</c:v>
                </c:pt>
                <c:pt idx="695">
                  <c:v>4.8571428571428568</c:v>
                </c:pt>
                <c:pt idx="696">
                  <c:v>4.7844987795409226</c:v>
                </c:pt>
                <c:pt idx="697">
                  <c:v>4.8318670072250747</c:v>
                </c:pt>
                <c:pt idx="698">
                  <c:v>4.8906825198743054</c:v>
                </c:pt>
                <c:pt idx="699">
                  <c:v>4.8675937985574649</c:v>
                </c:pt>
                <c:pt idx="700">
                  <c:v>4.8926850856087976</c:v>
                </c:pt>
                <c:pt idx="701">
                  <c:v>4.8558401614416198</c:v>
                </c:pt>
                <c:pt idx="702">
                  <c:v>4.8837924373818913</c:v>
                </c:pt>
                <c:pt idx="703">
                  <c:v>4.8976879176582386</c:v>
                </c:pt>
                <c:pt idx="704">
                  <c:v>4.7926814956105064</c:v>
                </c:pt>
                <c:pt idx="705">
                  <c:v>4.7979587496419045</c:v>
                </c:pt>
                <c:pt idx="706">
                  <c:v>4.8059911590022901</c:v>
                </c:pt>
                <c:pt idx="707">
                  <c:v>4.9433112921008959</c:v>
                </c:pt>
                <c:pt idx="708">
                  <c:v>4.9651849134236477</c:v>
                </c:pt>
                <c:pt idx="709">
                  <c:v>4.6954602478112308</c:v>
                </c:pt>
                <c:pt idx="710">
                  <c:v>4.8102356851758099</c:v>
                </c:pt>
                <c:pt idx="711">
                  <c:v>4.8102356851758099</c:v>
                </c:pt>
                <c:pt idx="712">
                  <c:v>4.824469940219509</c:v>
                </c:pt>
                <c:pt idx="713">
                  <c:v>4.7619238094857161</c:v>
                </c:pt>
                <c:pt idx="714">
                  <c:v>4.8933107193308683</c:v>
                </c:pt>
                <c:pt idx="715">
                  <c:v>4.8474272578769186</c:v>
                </c:pt>
                <c:pt idx="716">
                  <c:v>4.9056818369839554</c:v>
                </c:pt>
                <c:pt idx="717">
                  <c:v>4.8278105909450106</c:v>
                </c:pt>
                <c:pt idx="718">
                  <c:v>4.8617205319323169</c:v>
                </c:pt>
                <c:pt idx="719">
                  <c:v>4.8110841410481386</c:v>
                </c:pt>
                <c:pt idx="720">
                  <c:v>4.7237567201349808</c:v>
                </c:pt>
                <c:pt idx="721">
                  <c:v>4.713679614717579</c:v>
                </c:pt>
                <c:pt idx="722">
                  <c:v>4.7157573460621123</c:v>
                </c:pt>
                <c:pt idx="723">
                  <c:v>4.7008900590142257</c:v>
                </c:pt>
                <c:pt idx="724">
                  <c:v>4.752700628622228</c:v>
                </c:pt>
                <c:pt idx="725">
                  <c:v>4.7077877295097377</c:v>
                </c:pt>
                <c:pt idx="726">
                  <c:v>4.4432475712694446</c:v>
                </c:pt>
                <c:pt idx="727">
                  <c:v>4.4458189484558384</c:v>
                </c:pt>
                <c:pt idx="728">
                  <c:v>4.4260822497591095</c:v>
                </c:pt>
                <c:pt idx="729">
                  <c:v>4.453111730198632</c:v>
                </c:pt>
                <c:pt idx="730">
                  <c:v>4.4641428548570694</c:v>
                </c:pt>
                <c:pt idx="731">
                  <c:v>4.4465533545313356</c:v>
                </c:pt>
                <c:pt idx="732">
                  <c:v>4.4834844321198677</c:v>
                </c:pt>
                <c:pt idx="733">
                  <c:v>4.4325327904907255</c:v>
                </c:pt>
                <c:pt idx="734">
                  <c:v>4.2658587670489245</c:v>
                </c:pt>
                <c:pt idx="735">
                  <c:v>4.290473547908916</c:v>
                </c:pt>
                <c:pt idx="736">
                  <c:v>4.300403398258716</c:v>
                </c:pt>
                <c:pt idx="737">
                  <c:v>4.3717086744994651</c:v>
                </c:pt>
                <c:pt idx="738">
                  <c:v>4.3283592592980336</c:v>
                </c:pt>
                <c:pt idx="739">
                  <c:v>4.3011151852437859</c:v>
                </c:pt>
                <c:pt idx="740">
                  <c:v>4.5074088669520052</c:v>
                </c:pt>
                <c:pt idx="741">
                  <c:v>4.6246897303538992</c:v>
                </c:pt>
                <c:pt idx="742">
                  <c:v>4.6414723209475746</c:v>
                </c:pt>
                <c:pt idx="743">
                  <c:v>4.5923183420906293</c:v>
                </c:pt>
                <c:pt idx="744">
                  <c:v>4.6174469489676433</c:v>
                </c:pt>
                <c:pt idx="745">
                  <c:v>4.6070487255056989</c:v>
                </c:pt>
                <c:pt idx="746">
                  <c:v>4.6246897303538992</c:v>
                </c:pt>
                <c:pt idx="747">
                  <c:v>4.5750432138028252</c:v>
                </c:pt>
                <c:pt idx="748">
                  <c:v>4.5070919173032618</c:v>
                </c:pt>
                <c:pt idx="749">
                  <c:v>4.6815312338889239</c:v>
                </c:pt>
                <c:pt idx="750">
                  <c:v>4.6960252406928662</c:v>
                </c:pt>
                <c:pt idx="751">
                  <c:v>4.7567781928013195</c:v>
                </c:pt>
                <c:pt idx="752">
                  <c:v>4.6722803941579381</c:v>
                </c:pt>
                <c:pt idx="753">
                  <c:v>4.636545159966432</c:v>
                </c:pt>
                <c:pt idx="754">
                  <c:v>4.674900413650648</c:v>
                </c:pt>
                <c:pt idx="755">
                  <c:v>4.6637551656254397</c:v>
                </c:pt>
                <c:pt idx="756">
                  <c:v>4.6617855911613058</c:v>
                </c:pt>
                <c:pt idx="757">
                  <c:v>4.5384524918090943</c:v>
                </c:pt>
                <c:pt idx="758">
                  <c:v>4.4551735576261704</c:v>
                </c:pt>
                <c:pt idx="759">
                  <c:v>4.4832568336795831</c:v>
                </c:pt>
                <c:pt idx="760">
                  <c:v>4.3663369039944318</c:v>
                </c:pt>
                <c:pt idx="761">
                  <c:v>4.3476007927431919</c:v>
                </c:pt>
                <c:pt idx="762">
                  <c:v>4.3619879384874736</c:v>
                </c:pt>
                <c:pt idx="763">
                  <c:v>4.5676770320796267</c:v>
                </c:pt>
                <c:pt idx="764">
                  <c:v>4.4454057917203933</c:v>
                </c:pt>
                <c:pt idx="765">
                  <c:v>4.5312520232226303</c:v>
                </c:pt>
                <c:pt idx="766">
                  <c:v>4.6347841902073412</c:v>
                </c:pt>
                <c:pt idx="767">
                  <c:v>4.6206722719641098</c:v>
                </c:pt>
                <c:pt idx="768">
                  <c:v>4.5587323694560666</c:v>
                </c:pt>
                <c:pt idx="769">
                  <c:v>4.6565293197962836</c:v>
                </c:pt>
                <c:pt idx="770">
                  <c:v>4.6015081822181321</c:v>
                </c:pt>
                <c:pt idx="771">
                  <c:v>4.6020847095060518</c:v>
                </c:pt>
                <c:pt idx="772">
                  <c:v>4.5786104299653783</c:v>
                </c:pt>
                <c:pt idx="773">
                  <c:v>4.6142636001239232</c:v>
                </c:pt>
                <c:pt idx="774">
                  <c:v>4.5936957688038653</c:v>
                </c:pt>
                <c:pt idx="775">
                  <c:v>4.5936957688038653</c:v>
                </c:pt>
                <c:pt idx="776">
                  <c:v>4.9239522867762426</c:v>
                </c:pt>
                <c:pt idx="777">
                  <c:v>4.8276414996330859</c:v>
                </c:pt>
                <c:pt idx="778">
                  <c:v>4.8974795683544157</c:v>
                </c:pt>
                <c:pt idx="779">
                  <c:v>5.0303568259039402</c:v>
                </c:pt>
                <c:pt idx="780">
                  <c:v>5.0118634768122003</c:v>
                </c:pt>
                <c:pt idx="781">
                  <c:v>4.9924023908988984</c:v>
                </c:pt>
                <c:pt idx="782">
                  <c:v>4.983605776003178</c:v>
                </c:pt>
                <c:pt idx="783">
                  <c:v>5.024389494845952</c:v>
                </c:pt>
                <c:pt idx="784">
                  <c:v>5.029869962209232</c:v>
                </c:pt>
                <c:pt idx="785">
                  <c:v>5.0728971716648958</c:v>
                </c:pt>
                <c:pt idx="786">
                  <c:v>5.1331654712372226</c:v>
                </c:pt>
                <c:pt idx="787">
                  <c:v>5.0991796058837959</c:v>
                </c:pt>
                <c:pt idx="788">
                  <c:v>5.1260041325916763</c:v>
                </c:pt>
                <c:pt idx="789">
                  <c:v>5.1214235903542216</c:v>
                </c:pt>
                <c:pt idx="790">
                  <c:v>5.0264605959311943</c:v>
                </c:pt>
                <c:pt idx="791">
                  <c:v>4.9538276275285655</c:v>
                </c:pt>
                <c:pt idx="792">
                  <c:v>4.9284264989042947</c:v>
                </c:pt>
                <c:pt idx="793">
                  <c:v>4.9817626583041337</c:v>
                </c:pt>
                <c:pt idx="794">
                  <c:v>4.9234549011101256</c:v>
                </c:pt>
                <c:pt idx="795">
                  <c:v>4.9988161863891456</c:v>
                </c:pt>
                <c:pt idx="796">
                  <c:v>4.984097158944226</c:v>
                </c:pt>
                <c:pt idx="797">
                  <c:v>5.0067709256606507</c:v>
                </c:pt>
                <c:pt idx="798">
                  <c:v>5.0315332186732347</c:v>
                </c:pt>
                <c:pt idx="799">
                  <c:v>4.9717980158292905</c:v>
                </c:pt>
                <c:pt idx="800">
                  <c:v>5.0470844281119174</c:v>
                </c:pt>
                <c:pt idx="801">
                  <c:v>4.9744243847086143</c:v>
                </c:pt>
                <c:pt idx="802">
                  <c:v>4.9866761249864817</c:v>
                </c:pt>
                <c:pt idx="803">
                  <c:v>5.0980588542731304</c:v>
                </c:pt>
                <c:pt idx="804">
                  <c:v>5.0980588542731304</c:v>
                </c:pt>
                <c:pt idx="805">
                  <c:v>5.3152072933638781</c:v>
                </c:pt>
                <c:pt idx="806">
                  <c:v>5.4127966290023117</c:v>
                </c:pt>
                <c:pt idx="807">
                  <c:v>5.4936326779281481</c:v>
                </c:pt>
                <c:pt idx="808">
                  <c:v>5.4883922035138699</c:v>
                </c:pt>
                <c:pt idx="809">
                  <c:v>5.4712980215682201</c:v>
                </c:pt>
                <c:pt idx="810">
                  <c:v>5.4398754487542442</c:v>
                </c:pt>
                <c:pt idx="811">
                  <c:v>5.4272178763664014</c:v>
                </c:pt>
                <c:pt idx="812">
                  <c:v>5.4512309038736326</c:v>
                </c:pt>
                <c:pt idx="813">
                  <c:v>5.2686597451537986</c:v>
                </c:pt>
                <c:pt idx="814">
                  <c:v>5.2692407383971043</c:v>
                </c:pt>
                <c:pt idx="815">
                  <c:v>5.185379760953496</c:v>
                </c:pt>
                <c:pt idx="816">
                  <c:v>4.9966927837831081</c:v>
                </c:pt>
                <c:pt idx="817">
                  <c:v>4.9815987926179126</c:v>
                </c:pt>
                <c:pt idx="818">
                  <c:v>4.9797959141855195</c:v>
                </c:pt>
                <c:pt idx="819">
                  <c:v>4.8522664596988463</c:v>
                </c:pt>
                <c:pt idx="820">
                  <c:v>4.9773363911855917</c:v>
                </c:pt>
                <c:pt idx="821">
                  <c:v>4.9750807602920943</c:v>
                </c:pt>
                <c:pt idx="822">
                  <c:v>4.9855300825570827</c:v>
                </c:pt>
                <c:pt idx="823">
                  <c:v>4.9195984571499167</c:v>
                </c:pt>
                <c:pt idx="824">
                  <c:v>4.9361639241129627</c:v>
                </c:pt>
                <c:pt idx="825">
                  <c:v>4.9380240615708884</c:v>
                </c:pt>
                <c:pt idx="826">
                  <c:v>4.8195604846610367</c:v>
                </c:pt>
                <c:pt idx="827">
                  <c:v>5.0136141186385945</c:v>
                </c:pt>
                <c:pt idx="828">
                  <c:v>5.011659874121305</c:v>
                </c:pt>
                <c:pt idx="829">
                  <c:v>4.8521402809608078</c:v>
                </c:pt>
                <c:pt idx="830">
                  <c:v>4.8789845045786251</c:v>
                </c:pt>
                <c:pt idx="831">
                  <c:v>4.9193080648333734</c:v>
                </c:pt>
                <c:pt idx="832">
                  <c:v>4.9908078770181206</c:v>
                </c:pt>
                <c:pt idx="833">
                  <c:v>4.9123334992815</c:v>
                </c:pt>
                <c:pt idx="834">
                  <c:v>4.9040175117042564</c:v>
                </c:pt>
                <c:pt idx="835">
                  <c:v>4.8665455208106749</c:v>
                </c:pt>
                <c:pt idx="836">
                  <c:v>4.749264175015079</c:v>
                </c:pt>
                <c:pt idx="837">
                  <c:v>4.7981288870065342</c:v>
                </c:pt>
                <c:pt idx="838">
                  <c:v>4.7509397566616833</c:v>
                </c:pt>
                <c:pt idx="839">
                  <c:v>4.7536881492592826</c:v>
                </c:pt>
                <c:pt idx="840">
                  <c:v>4.7026262744929026</c:v>
                </c:pt>
                <c:pt idx="841">
                  <c:v>4.7680912195081815</c:v>
                </c:pt>
                <c:pt idx="842">
                  <c:v>4.9164862182959324</c:v>
                </c:pt>
                <c:pt idx="843">
                  <c:v>4.8734599870008104</c:v>
                </c:pt>
                <c:pt idx="844">
                  <c:v>4.9124996754426853</c:v>
                </c:pt>
                <c:pt idx="845">
                  <c:v>4.7988519035115784</c:v>
                </c:pt>
                <c:pt idx="846">
                  <c:v>4.7988519035115784</c:v>
                </c:pt>
                <c:pt idx="847">
                  <c:v>4.7680912195081815</c:v>
                </c:pt>
                <c:pt idx="848">
                  <c:v>4.7858635371182867</c:v>
                </c:pt>
                <c:pt idx="849">
                  <c:v>4.8115931427572445</c:v>
                </c:pt>
                <c:pt idx="850">
                  <c:v>4.6581506359218139</c:v>
                </c:pt>
                <c:pt idx="851">
                  <c:v>4.6282627763050135</c:v>
                </c:pt>
                <c:pt idx="852">
                  <c:v>4.8006802239104491</c:v>
                </c:pt>
                <c:pt idx="853">
                  <c:v>4.7294129592133851</c:v>
                </c:pt>
                <c:pt idx="854">
                  <c:v>4.7679200102864305</c:v>
                </c:pt>
                <c:pt idx="855">
                  <c:v>4.5920961377975837</c:v>
                </c:pt>
                <c:pt idx="856">
                  <c:v>4.5562695087905762</c:v>
                </c:pt>
                <c:pt idx="857">
                  <c:v>4.6625297504111876</c:v>
                </c:pt>
                <c:pt idx="858">
                  <c:v>4.7561345992865443</c:v>
                </c:pt>
                <c:pt idx="859">
                  <c:v>4.7602092219496708</c:v>
                </c:pt>
                <c:pt idx="860">
                  <c:v>4.7723694538543047</c:v>
                </c:pt>
                <c:pt idx="861">
                  <c:v>4.7475450154231664</c:v>
                </c:pt>
                <c:pt idx="862">
                  <c:v>4.7261323014291756</c:v>
                </c:pt>
                <c:pt idx="863">
                  <c:v>4.7562633249565271</c:v>
                </c:pt>
                <c:pt idx="864">
                  <c:v>4.7475450154231664</c:v>
                </c:pt>
                <c:pt idx="865">
                  <c:v>4.8898478754351791</c:v>
                </c:pt>
                <c:pt idx="866">
                  <c:v>5.0056702542094724</c:v>
                </c:pt>
                <c:pt idx="867">
                  <c:v>5.0070970040696494</c:v>
                </c:pt>
                <c:pt idx="868">
                  <c:v>5.0260139600413556</c:v>
                </c:pt>
                <c:pt idx="869">
                  <c:v>5.0254860664498553</c:v>
                </c:pt>
                <c:pt idx="870">
                  <c:v>4.9369907383972684</c:v>
                </c:pt>
                <c:pt idx="871">
                  <c:v>5.1185536860264218</c:v>
                </c:pt>
                <c:pt idx="872">
                  <c:v>5.1070179804912792</c:v>
                </c:pt>
                <c:pt idx="873">
                  <c:v>5.1025803796326636</c:v>
                </c:pt>
                <c:pt idx="874">
                  <c:v>5.0991796058837995</c:v>
                </c:pt>
                <c:pt idx="875">
                  <c:v>5.1189922477625478</c:v>
                </c:pt>
                <c:pt idx="876">
                  <c:v>4.8622242327761764</c:v>
                </c:pt>
                <c:pt idx="877">
                  <c:v>4.7304916256566996</c:v>
                </c:pt>
                <c:pt idx="878">
                  <c:v>4.6878479462699012</c:v>
                </c:pt>
                <c:pt idx="879">
                  <c:v>4.640724785053755</c:v>
                </c:pt>
                <c:pt idx="880">
                  <c:v>4.5821748690564226</c:v>
                </c:pt>
                <c:pt idx="881">
                  <c:v>4.6554773533715208</c:v>
                </c:pt>
                <c:pt idx="882">
                  <c:v>4.6838410889929607</c:v>
                </c:pt>
                <c:pt idx="883">
                  <c:v>4.6931995961155977</c:v>
                </c:pt>
                <c:pt idx="884">
                  <c:v>4.7003690693130791</c:v>
                </c:pt>
                <c:pt idx="885">
                  <c:v>4.952673984004675</c:v>
                </c:pt>
                <c:pt idx="886">
                  <c:v>5.0142653642240695</c:v>
                </c:pt>
                <c:pt idx="887">
                  <c:v>4.9561752863864461</c:v>
                </c:pt>
                <c:pt idx="888">
                  <c:v>5.0219518117958888</c:v>
                </c:pt>
                <c:pt idx="889">
                  <c:v>5.1390462070667686</c:v>
                </c:pt>
                <c:pt idx="890">
                  <c:v>5.1479736453347567</c:v>
                </c:pt>
                <c:pt idx="891">
                  <c:v>5.1103736034997427</c:v>
                </c:pt>
                <c:pt idx="892">
                  <c:v>5.0292613163122795</c:v>
                </c:pt>
                <c:pt idx="893">
                  <c:v>5.0951757895612051</c:v>
                </c:pt>
                <c:pt idx="894">
                  <c:v>5.0578691972338055</c:v>
                </c:pt>
                <c:pt idx="895">
                  <c:v>5.1198293976679006</c:v>
                </c:pt>
                <c:pt idx="896">
                  <c:v>5.1156422781863222</c:v>
                </c:pt>
                <c:pt idx="897">
                  <c:v>5.1247299580423906</c:v>
                </c:pt>
                <c:pt idx="898">
                  <c:v>5.0980588542731304</c:v>
                </c:pt>
                <c:pt idx="899">
                  <c:v>5.0980588542731304</c:v>
                </c:pt>
                <c:pt idx="900">
                  <c:v>5.1031802809220714</c:v>
                </c:pt>
                <c:pt idx="901">
                  <c:v>5.1167591784054034</c:v>
                </c:pt>
                <c:pt idx="902">
                  <c:v>4.9249469074109138</c:v>
                </c:pt>
                <c:pt idx="903">
                  <c:v>4.8000425168185021</c:v>
                </c:pt>
                <c:pt idx="904">
                  <c:v>4.7655652597459994</c:v>
                </c:pt>
                <c:pt idx="905">
                  <c:v>4.7595232139879089</c:v>
                </c:pt>
                <c:pt idx="906">
                  <c:v>4.7335536980417681</c:v>
                </c:pt>
                <c:pt idx="907">
                  <c:v>4.6229683899734706</c:v>
                </c:pt>
                <c:pt idx="908">
                  <c:v>4.5814622030927357</c:v>
                </c:pt>
                <c:pt idx="909">
                  <c:v>4.5864040424734007</c:v>
                </c:pt>
                <c:pt idx="910">
                  <c:v>4.5864040424734007</c:v>
                </c:pt>
                <c:pt idx="911">
                  <c:v>4.6038581867909079</c:v>
                </c:pt>
                <c:pt idx="912">
                  <c:v>4.6114321118768498</c:v>
                </c:pt>
                <c:pt idx="913">
                  <c:v>4.6114321118768498</c:v>
                </c:pt>
                <c:pt idx="914">
                  <c:v>5.0386668142779723</c:v>
                </c:pt>
                <c:pt idx="915">
                  <c:v>5.0020404000033132</c:v>
                </c:pt>
                <c:pt idx="916">
                  <c:v>4.9224185195524228</c:v>
                </c:pt>
                <c:pt idx="917">
                  <c:v>5.0113748164570975</c:v>
                </c:pt>
                <c:pt idx="918">
                  <c:v>4.9888037910210636</c:v>
                </c:pt>
                <c:pt idx="919">
                  <c:v>5.011049016413426</c:v>
                </c:pt>
                <c:pt idx="920">
                  <c:v>4.9701558305139528</c:v>
                </c:pt>
                <c:pt idx="921">
                  <c:v>4.8322471216710312</c:v>
                </c:pt>
                <c:pt idx="922">
                  <c:v>4.9166107456752952</c:v>
                </c:pt>
                <c:pt idx="923">
                  <c:v>4.9956715958795304</c:v>
                </c:pt>
                <c:pt idx="924">
                  <c:v>4.9922797540659847</c:v>
                </c:pt>
                <c:pt idx="925">
                  <c:v>4.9922797540659847</c:v>
                </c:pt>
                <c:pt idx="926">
                  <c:v>5.0562549664464385</c:v>
                </c:pt>
                <c:pt idx="927">
                  <c:v>4.978525312350464</c:v>
                </c:pt>
                <c:pt idx="928">
                  <c:v>4.9333930866026448</c:v>
                </c:pt>
                <c:pt idx="929">
                  <c:v>4.9587687741113742</c:v>
                </c:pt>
                <c:pt idx="930">
                  <c:v>5.0507627227610534</c:v>
                </c:pt>
                <c:pt idx="931">
                  <c:v>4.9703200734613722</c:v>
                </c:pt>
                <c:pt idx="932">
                  <c:v>4.8864661075677338</c:v>
                </c:pt>
                <c:pt idx="933">
                  <c:v>4.9106714283844157</c:v>
                </c:pt>
                <c:pt idx="934">
                  <c:v>4.9307034725983971</c:v>
                </c:pt>
                <c:pt idx="935">
                  <c:v>4.6773444410699714</c:v>
                </c:pt>
                <c:pt idx="936">
                  <c:v>4.6133789467290063</c:v>
                </c:pt>
                <c:pt idx="937">
                  <c:v>4.7855650296554568</c:v>
                </c:pt>
                <c:pt idx="938">
                  <c:v>4.7633378795863361</c:v>
                </c:pt>
                <c:pt idx="939">
                  <c:v>4.6330225511196996</c:v>
                </c:pt>
                <c:pt idx="940">
                  <c:v>4.7034507523298084</c:v>
                </c:pt>
                <c:pt idx="941">
                  <c:v>4.8611747971208841</c:v>
                </c:pt>
                <c:pt idx="942">
                  <c:v>4.7838589153996756</c:v>
                </c:pt>
                <c:pt idx="943">
                  <c:v>4.6991097723995789</c:v>
                </c:pt>
                <c:pt idx="944">
                  <c:v>4.7571214070730461</c:v>
                </c:pt>
                <c:pt idx="945">
                  <c:v>4.7590515261521853</c:v>
                </c:pt>
                <c:pt idx="946">
                  <c:v>4.9637050020059403</c:v>
                </c:pt>
                <c:pt idx="947">
                  <c:v>4.9703200734613722</c:v>
                </c:pt>
                <c:pt idx="948">
                  <c:v>4.9871672054076814</c:v>
                </c:pt>
                <c:pt idx="949">
                  <c:v>5.0668993859909142</c:v>
                </c:pt>
                <c:pt idx="950">
                  <c:v>5.1422221830247512</c:v>
                </c:pt>
                <c:pt idx="951">
                  <c:v>5.11085279836258</c:v>
                </c:pt>
                <c:pt idx="952">
                  <c:v>5.11085279836258</c:v>
                </c:pt>
                <c:pt idx="953">
                  <c:v>5.0960168519248485</c:v>
                </c:pt>
                <c:pt idx="954">
                  <c:v>5.1030203141405011</c:v>
                </c:pt>
                <c:pt idx="955">
                  <c:v>5.165071072470683</c:v>
                </c:pt>
                <c:pt idx="956">
                  <c:v>5.201294972192513</c:v>
                </c:pt>
                <c:pt idx="957">
                  <c:v>5.1014603751458916</c:v>
                </c:pt>
                <c:pt idx="958">
                  <c:v>5.7065662143870446</c:v>
                </c:pt>
                <c:pt idx="959">
                  <c:v>5.6854989191084782</c:v>
                </c:pt>
                <c:pt idx="960">
                  <c:v>5.692816812906079</c:v>
                </c:pt>
                <c:pt idx="961">
                  <c:v>5.653281510479971</c:v>
                </c:pt>
                <c:pt idx="962">
                  <c:v>5.6086303759364942</c:v>
                </c:pt>
                <c:pt idx="963">
                  <c:v>5.5701830109530688</c:v>
                </c:pt>
                <c:pt idx="964">
                  <c:v>5.3157064153203146</c:v>
                </c:pt>
                <c:pt idx="965">
                  <c:v>5.320311483899629</c:v>
                </c:pt>
                <c:pt idx="966">
                  <c:v>5.3254874261921428</c:v>
                </c:pt>
                <c:pt idx="967">
                  <c:v>5.3621500409093805</c:v>
                </c:pt>
                <c:pt idx="968">
                  <c:v>5.3589901576886732</c:v>
                </c:pt>
                <c:pt idx="969">
                  <c:v>5.3486217946346546</c:v>
                </c:pt>
                <c:pt idx="970">
                  <c:v>5.3469045021490729</c:v>
                </c:pt>
                <c:pt idx="971">
                  <c:v>5.3787563997789754</c:v>
                </c:pt>
                <c:pt idx="972">
                  <c:v>5.3284373786279193</c:v>
                </c:pt>
                <c:pt idx="973">
                  <c:v>5.2729962825625405</c:v>
                </c:pt>
                <c:pt idx="974">
                  <c:v>5.3284373786279193</c:v>
                </c:pt>
                <c:pt idx="975">
                  <c:v>5.4069116765073035</c:v>
                </c:pt>
                <c:pt idx="976">
                  <c:v>5.4023426513364532</c:v>
                </c:pt>
                <c:pt idx="977">
                  <c:v>5.5572713903607829</c:v>
                </c:pt>
                <c:pt idx="978">
                  <c:v>5.5572713903607829</c:v>
                </c:pt>
                <c:pt idx="979">
                  <c:v>5.5312101491704082</c:v>
                </c:pt>
                <c:pt idx="980">
                  <c:v>5.4257135334385991</c:v>
                </c:pt>
                <c:pt idx="981">
                  <c:v>5.4618902312257429</c:v>
                </c:pt>
                <c:pt idx="982">
                  <c:v>5.5596578958032428</c:v>
                </c:pt>
                <c:pt idx="983">
                  <c:v>5.5134714424705953</c:v>
                </c:pt>
                <c:pt idx="984">
                  <c:v>5.4954155290327868</c:v>
                </c:pt>
                <c:pt idx="985">
                  <c:v>5.5878877758879844</c:v>
                </c:pt>
                <c:pt idx="986">
                  <c:v>5.7693419141570184</c:v>
                </c:pt>
                <c:pt idx="987">
                  <c:v>5.6217144599657276</c:v>
                </c:pt>
                <c:pt idx="988">
                  <c:v>5.5940566128485942</c:v>
                </c:pt>
                <c:pt idx="989">
                  <c:v>5.5807248450284987</c:v>
                </c:pt>
                <c:pt idx="990">
                  <c:v>5.5850017813747552</c:v>
                </c:pt>
                <c:pt idx="991">
                  <c:v>5.4636460876806945</c:v>
                </c:pt>
                <c:pt idx="992">
                  <c:v>5.4882434645823261</c:v>
                </c:pt>
                <c:pt idx="993">
                  <c:v>5.6199716754315618</c:v>
                </c:pt>
                <c:pt idx="994">
                  <c:v>5.6541478363323714</c:v>
                </c:pt>
                <c:pt idx="995">
                  <c:v>5.4967151600770077</c:v>
                </c:pt>
                <c:pt idx="996">
                  <c:v>5.2186869878879518</c:v>
                </c:pt>
                <c:pt idx="997">
                  <c:v>5.3218456212414225</c:v>
                </c:pt>
                <c:pt idx="998">
                  <c:v>5.3460265618494605</c:v>
                </c:pt>
                <c:pt idx="999">
                  <c:v>5.2598207465382565</c:v>
                </c:pt>
                <c:pt idx="1000">
                  <c:v>5.1636089262120866</c:v>
                </c:pt>
                <c:pt idx="1001">
                  <c:v>5.3728341625975684</c:v>
                </c:pt>
                <c:pt idx="1002">
                  <c:v>5.497160677131796</c:v>
                </c:pt>
                <c:pt idx="1003">
                  <c:v>5.479795914567088</c:v>
                </c:pt>
                <c:pt idx="1004">
                  <c:v>5.5254882506583325</c:v>
                </c:pt>
                <c:pt idx="1005">
                  <c:v>5.5254882506583325</c:v>
                </c:pt>
                <c:pt idx="1006">
                  <c:v>5.5493702529279503</c:v>
                </c:pt>
                <c:pt idx="1007">
                  <c:v>5.5490760400231656</c:v>
                </c:pt>
                <c:pt idx="1008">
                  <c:v>5.1040200242713842</c:v>
                </c:pt>
                <c:pt idx="1009">
                  <c:v>5.1039800396257382</c:v>
                </c:pt>
                <c:pt idx="1010">
                  <c:v>5.1198293976679041</c:v>
                </c:pt>
                <c:pt idx="1011">
                  <c:v>5.2055308106290346</c:v>
                </c:pt>
                <c:pt idx="1012">
                  <c:v>5.1794334257952288</c:v>
                </c:pt>
                <c:pt idx="1013">
                  <c:v>5.0959768044837803</c:v>
                </c:pt>
                <c:pt idx="1014">
                  <c:v>5.0878406469719151</c:v>
                </c:pt>
                <c:pt idx="1015">
                  <c:v>5.0511263645864588</c:v>
                </c:pt>
                <c:pt idx="1016">
                  <c:v>5.0733799062823373</c:v>
                </c:pt>
                <c:pt idx="1017">
                  <c:v>5.0225613434760152</c:v>
                </c:pt>
                <c:pt idx="1018">
                  <c:v>5.0749484766661741</c:v>
                </c:pt>
                <c:pt idx="1019">
                  <c:v>5.2570263962255552</c:v>
                </c:pt>
                <c:pt idx="1020">
                  <c:v>5.283358548406536</c:v>
                </c:pt>
                <c:pt idx="1021">
                  <c:v>5.2303665926852148</c:v>
                </c:pt>
                <c:pt idx="1022">
                  <c:v>5.2216191092848758</c:v>
                </c:pt>
                <c:pt idx="1023">
                  <c:v>5.2216191092848758</c:v>
                </c:pt>
                <c:pt idx="1024">
                  <c:v>5.1485682574906981</c:v>
                </c:pt>
                <c:pt idx="1025">
                  <c:v>5.2023934836941814</c:v>
                </c:pt>
                <c:pt idx="1026">
                  <c:v>5.1707181832519398</c:v>
                </c:pt>
                <c:pt idx="1027">
                  <c:v>5.0668993859909142</c:v>
                </c:pt>
                <c:pt idx="1028">
                  <c:v>5.0668993859909142</c:v>
                </c:pt>
                <c:pt idx="1029">
                  <c:v>5.0608138411419432</c:v>
                </c:pt>
                <c:pt idx="1030">
                  <c:v>5.0789682384660511</c:v>
                </c:pt>
                <c:pt idx="1031">
                  <c:v>5.1444838697107684</c:v>
                </c:pt>
                <c:pt idx="1032">
                  <c:v>5.0969778961134784</c:v>
                </c:pt>
                <c:pt idx="1033">
                  <c:v>5.0969778961134784</c:v>
                </c:pt>
                <c:pt idx="1034">
                  <c:v>5.0969778961134784</c:v>
                </c:pt>
                <c:pt idx="1035">
                  <c:v>4.9989794876921971</c:v>
                </c:pt>
                <c:pt idx="1036">
                  <c:v>4.8276414996330859</c:v>
                </c:pt>
                <c:pt idx="1037">
                  <c:v>4.8841267261969161</c:v>
                </c:pt>
                <c:pt idx="1038">
                  <c:v>4.9438066800589944</c:v>
                </c:pt>
                <c:pt idx="1039">
                  <c:v>4.9606204351916334</c:v>
                </c:pt>
                <c:pt idx="1040">
                  <c:v>4.9587687741113742</c:v>
                </c:pt>
                <c:pt idx="1041">
                  <c:v>4.8655389616932574</c:v>
                </c:pt>
                <c:pt idx="1042">
                  <c:v>4.8006802239104527</c:v>
                </c:pt>
                <c:pt idx="1043">
                  <c:v>4.4869425070112596</c:v>
                </c:pt>
                <c:pt idx="1044">
                  <c:v>4.4354784846457207</c:v>
                </c:pt>
                <c:pt idx="1045">
                  <c:v>4.4354784846457207</c:v>
                </c:pt>
                <c:pt idx="1046">
                  <c:v>4.4604383421454914</c:v>
                </c:pt>
                <c:pt idx="1047">
                  <c:v>4.3877845276659242</c:v>
                </c:pt>
                <c:pt idx="1048">
                  <c:v>4.4089426748602758</c:v>
                </c:pt>
                <c:pt idx="1049">
                  <c:v>4.3915038565904698</c:v>
                </c:pt>
                <c:pt idx="1050">
                  <c:v>4.296415211949304</c:v>
                </c:pt>
                <c:pt idx="1051">
                  <c:v>4.2610720122848846</c:v>
                </c:pt>
                <c:pt idx="1052">
                  <c:v>4.1745585126466018</c:v>
                </c:pt>
                <c:pt idx="1053">
                  <c:v>4.2008745445175455</c:v>
                </c:pt>
                <c:pt idx="1054">
                  <c:v>4.1524027959233223</c:v>
                </c:pt>
                <c:pt idx="1055">
                  <c:v>4.0820163084996528</c:v>
                </c:pt>
                <c:pt idx="1056">
                  <c:v>4.0708019567928595</c:v>
                </c:pt>
                <c:pt idx="1057">
                  <c:v>4.2098523896755742</c:v>
                </c:pt>
                <c:pt idx="1058">
                  <c:v>4.1759759949267048</c:v>
                </c:pt>
                <c:pt idx="1059">
                  <c:v>4.275034311832707</c:v>
                </c:pt>
                <c:pt idx="1060">
                  <c:v>4.2478806240192739</c:v>
                </c:pt>
                <c:pt idx="1061">
                  <c:v>4.1612890467512882</c:v>
                </c:pt>
                <c:pt idx="1062">
                  <c:v>4.1612400035742869</c:v>
                </c:pt>
                <c:pt idx="1063">
                  <c:v>4.1612400035742869</c:v>
                </c:pt>
                <c:pt idx="1064">
                  <c:v>4.1612400035742869</c:v>
                </c:pt>
                <c:pt idx="1065">
                  <c:v>4.1612890467512882</c:v>
                </c:pt>
                <c:pt idx="1066">
                  <c:v>4.1952840384490422</c:v>
                </c:pt>
                <c:pt idx="1067">
                  <c:v>4.1952840384490422</c:v>
                </c:pt>
                <c:pt idx="1068">
                  <c:v>4.3183991742972818</c:v>
                </c:pt>
                <c:pt idx="1069">
                  <c:v>4.0488849561027438</c:v>
                </c:pt>
                <c:pt idx="1070">
                  <c:v>4.090007734137691</c:v>
                </c:pt>
                <c:pt idx="1071">
                  <c:v>4.1287444353271505</c:v>
                </c:pt>
                <c:pt idx="1072">
                  <c:v>4.145368696829399</c:v>
                </c:pt>
                <c:pt idx="1073">
                  <c:v>4.599733798863598</c:v>
                </c:pt>
                <c:pt idx="1074">
                  <c:v>4.7656937306853724</c:v>
                </c:pt>
                <c:pt idx="1075">
                  <c:v>4.7434164902525691</c:v>
                </c:pt>
                <c:pt idx="1076">
                  <c:v>4.7578506551953526</c:v>
                </c:pt>
                <c:pt idx="1077">
                  <c:v>4.8533178216093606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794048"/>
        <c:axId val="101675776"/>
      </c:lineChart>
      <c:catAx>
        <c:axId val="497940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1675776"/>
        <c:crosses val="autoZero"/>
        <c:auto val="1"/>
        <c:lblAlgn val="ctr"/>
        <c:lblOffset val="100"/>
        <c:tickLblSkip val="70"/>
        <c:tickMarkSkip val="70"/>
        <c:noMultiLvlLbl val="0"/>
      </c:catAx>
      <c:valAx>
        <c:axId val="1016757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0"/>
        <c:majorTickMark val="out"/>
        <c:minorTickMark val="none"/>
        <c:tickLblPos val="nextTo"/>
        <c:crossAx val="497940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332182290025357"/>
          <c:y val="9.1732560808211239E-2"/>
          <c:w val="0.39849389044557804"/>
          <c:h val="0.12457224599668514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 sz="1800">
          <a:latin typeface="Calibri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950049177251488E-2"/>
          <c:y val="0.18184681460272012"/>
          <c:w val="0.89407079013826807"/>
          <c:h val="0.73643521832498215"/>
        </c:manualLayout>
      </c:layout>
      <c:lineChart>
        <c:grouping val="standard"/>
        <c:varyColors val="0"/>
        <c:ser>
          <c:idx val="0"/>
          <c:order val="0"/>
          <c:tx>
            <c:v>Kobe Bryant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cat>
            <c:strRef>
              <c:f>KobeBryant!$AI$51:$AI$1128</c:f>
              <c:strCache>
                <c:ptCount val="1078"/>
                <c:pt idx="0">
                  <c:v>3/97</c:v>
                </c:pt>
                <c:pt idx="1">
                  <c:v>3/97</c:v>
                </c:pt>
                <c:pt idx="2">
                  <c:v>3/97</c:v>
                </c:pt>
                <c:pt idx="3">
                  <c:v>3/97</c:v>
                </c:pt>
                <c:pt idx="4">
                  <c:v>3/97</c:v>
                </c:pt>
                <c:pt idx="5">
                  <c:v>3/97</c:v>
                </c:pt>
                <c:pt idx="6">
                  <c:v>3/97</c:v>
                </c:pt>
                <c:pt idx="7">
                  <c:v>3/97</c:v>
                </c:pt>
                <c:pt idx="8">
                  <c:v>3/97</c:v>
                </c:pt>
                <c:pt idx="9">
                  <c:v>3/97</c:v>
                </c:pt>
                <c:pt idx="10">
                  <c:v>3/97</c:v>
                </c:pt>
                <c:pt idx="11">
                  <c:v>4/97</c:v>
                </c:pt>
                <c:pt idx="12">
                  <c:v>4/97</c:v>
                </c:pt>
                <c:pt idx="13">
                  <c:v>4/97</c:v>
                </c:pt>
                <c:pt idx="14">
                  <c:v>4/97</c:v>
                </c:pt>
                <c:pt idx="15">
                  <c:v>4/97</c:v>
                </c:pt>
                <c:pt idx="16">
                  <c:v>4/97</c:v>
                </c:pt>
                <c:pt idx="17">
                  <c:v>4/97</c:v>
                </c:pt>
                <c:pt idx="18">
                  <c:v>4/97</c:v>
                </c:pt>
                <c:pt idx="19">
                  <c:v>4/97</c:v>
                </c:pt>
                <c:pt idx="20">
                  <c:v>4/97</c:v>
                </c:pt>
                <c:pt idx="21">
                  <c:v>4/97</c:v>
                </c:pt>
                <c:pt idx="22">
                  <c:v>10/97</c:v>
                </c:pt>
                <c:pt idx="23">
                  <c:v>11/97</c:v>
                </c:pt>
                <c:pt idx="24">
                  <c:v>11/97</c:v>
                </c:pt>
                <c:pt idx="25">
                  <c:v>11/97</c:v>
                </c:pt>
                <c:pt idx="26">
                  <c:v>11/97</c:v>
                </c:pt>
                <c:pt idx="27">
                  <c:v>11/97</c:v>
                </c:pt>
                <c:pt idx="28">
                  <c:v>11/97</c:v>
                </c:pt>
                <c:pt idx="29">
                  <c:v>11/97</c:v>
                </c:pt>
                <c:pt idx="30">
                  <c:v>11/97</c:v>
                </c:pt>
                <c:pt idx="31">
                  <c:v>11/97</c:v>
                </c:pt>
                <c:pt idx="32">
                  <c:v>11/97</c:v>
                </c:pt>
                <c:pt idx="33">
                  <c:v>11/97</c:v>
                </c:pt>
                <c:pt idx="34">
                  <c:v>12/97</c:v>
                </c:pt>
                <c:pt idx="35">
                  <c:v>12/97</c:v>
                </c:pt>
                <c:pt idx="36">
                  <c:v>12/97</c:v>
                </c:pt>
                <c:pt idx="37">
                  <c:v>12/97</c:v>
                </c:pt>
                <c:pt idx="38">
                  <c:v>12/97</c:v>
                </c:pt>
                <c:pt idx="39">
                  <c:v>12/97</c:v>
                </c:pt>
                <c:pt idx="40">
                  <c:v>12/97</c:v>
                </c:pt>
                <c:pt idx="41">
                  <c:v>12/97</c:v>
                </c:pt>
                <c:pt idx="42">
                  <c:v>12/97</c:v>
                </c:pt>
                <c:pt idx="43">
                  <c:v>12/97</c:v>
                </c:pt>
                <c:pt idx="44">
                  <c:v>12/97</c:v>
                </c:pt>
                <c:pt idx="45">
                  <c:v>12/97</c:v>
                </c:pt>
                <c:pt idx="46">
                  <c:v>12/97</c:v>
                </c:pt>
                <c:pt idx="47">
                  <c:v>12/97</c:v>
                </c:pt>
                <c:pt idx="48">
                  <c:v>12/97</c:v>
                </c:pt>
                <c:pt idx="49">
                  <c:v>1/98</c:v>
                </c:pt>
                <c:pt idx="50">
                  <c:v>1/98</c:v>
                </c:pt>
                <c:pt idx="51">
                  <c:v>1/98</c:v>
                </c:pt>
                <c:pt idx="52">
                  <c:v>1/98</c:v>
                </c:pt>
                <c:pt idx="53">
                  <c:v>1/98</c:v>
                </c:pt>
                <c:pt idx="54">
                  <c:v>1/98</c:v>
                </c:pt>
                <c:pt idx="55">
                  <c:v>1/98</c:v>
                </c:pt>
                <c:pt idx="56">
                  <c:v>1/98</c:v>
                </c:pt>
                <c:pt idx="57">
                  <c:v>1/98</c:v>
                </c:pt>
                <c:pt idx="58">
                  <c:v>1/98</c:v>
                </c:pt>
                <c:pt idx="59">
                  <c:v>1/98</c:v>
                </c:pt>
                <c:pt idx="60">
                  <c:v>1/98</c:v>
                </c:pt>
                <c:pt idx="61">
                  <c:v>1/98</c:v>
                </c:pt>
                <c:pt idx="62">
                  <c:v>2/98</c:v>
                </c:pt>
                <c:pt idx="63">
                  <c:v>2/98</c:v>
                </c:pt>
                <c:pt idx="64">
                  <c:v>2/98</c:v>
                </c:pt>
                <c:pt idx="65">
                  <c:v>2/98</c:v>
                </c:pt>
                <c:pt idx="66">
                  <c:v>2/98</c:v>
                </c:pt>
                <c:pt idx="67">
                  <c:v>2/98</c:v>
                </c:pt>
                <c:pt idx="68">
                  <c:v>2/98</c:v>
                </c:pt>
                <c:pt idx="69">
                  <c:v>2/98</c:v>
                </c:pt>
                <c:pt idx="70">
                  <c:v>2/98</c:v>
                </c:pt>
                <c:pt idx="71">
                  <c:v>2/98</c:v>
                </c:pt>
                <c:pt idx="72">
                  <c:v>2/98</c:v>
                </c:pt>
                <c:pt idx="73">
                  <c:v>2/98</c:v>
                </c:pt>
                <c:pt idx="74">
                  <c:v>3/98</c:v>
                </c:pt>
                <c:pt idx="75">
                  <c:v>3/98</c:v>
                </c:pt>
                <c:pt idx="76">
                  <c:v>3/98</c:v>
                </c:pt>
                <c:pt idx="77">
                  <c:v>3/98</c:v>
                </c:pt>
                <c:pt idx="78">
                  <c:v>3/98</c:v>
                </c:pt>
                <c:pt idx="79">
                  <c:v>3/98</c:v>
                </c:pt>
                <c:pt idx="80">
                  <c:v>3/98</c:v>
                </c:pt>
                <c:pt idx="81">
                  <c:v>3/98</c:v>
                </c:pt>
                <c:pt idx="82">
                  <c:v>3/98</c:v>
                </c:pt>
                <c:pt idx="83">
                  <c:v>3/98</c:v>
                </c:pt>
                <c:pt idx="84">
                  <c:v>3/98</c:v>
                </c:pt>
                <c:pt idx="85">
                  <c:v>3/98</c:v>
                </c:pt>
                <c:pt idx="86">
                  <c:v>3/98</c:v>
                </c:pt>
                <c:pt idx="87">
                  <c:v>3/98</c:v>
                </c:pt>
                <c:pt idx="88">
                  <c:v>3/98</c:v>
                </c:pt>
                <c:pt idx="89">
                  <c:v>3/98</c:v>
                </c:pt>
                <c:pt idx="90">
                  <c:v>3/98</c:v>
                </c:pt>
                <c:pt idx="91">
                  <c:v>4/98</c:v>
                </c:pt>
                <c:pt idx="92">
                  <c:v>4/98</c:v>
                </c:pt>
                <c:pt idx="93">
                  <c:v>4/98</c:v>
                </c:pt>
                <c:pt idx="94">
                  <c:v>4/98</c:v>
                </c:pt>
                <c:pt idx="95">
                  <c:v>4/98</c:v>
                </c:pt>
                <c:pt idx="96">
                  <c:v>4/98</c:v>
                </c:pt>
                <c:pt idx="97">
                  <c:v>4/98</c:v>
                </c:pt>
                <c:pt idx="98">
                  <c:v>4/98</c:v>
                </c:pt>
                <c:pt idx="99">
                  <c:v>4/98</c:v>
                </c:pt>
                <c:pt idx="100">
                  <c:v>4/98</c:v>
                </c:pt>
                <c:pt idx="101">
                  <c:v>2/99</c:v>
                </c:pt>
                <c:pt idx="102">
                  <c:v>2/99</c:v>
                </c:pt>
                <c:pt idx="103">
                  <c:v>2/99</c:v>
                </c:pt>
                <c:pt idx="104">
                  <c:v>2/99</c:v>
                </c:pt>
                <c:pt idx="105">
                  <c:v>2/99</c:v>
                </c:pt>
                <c:pt idx="106">
                  <c:v>2/99</c:v>
                </c:pt>
                <c:pt idx="107">
                  <c:v>2/99</c:v>
                </c:pt>
                <c:pt idx="108">
                  <c:v>2/99</c:v>
                </c:pt>
                <c:pt idx="109">
                  <c:v>2/99</c:v>
                </c:pt>
                <c:pt idx="110">
                  <c:v>2/99</c:v>
                </c:pt>
                <c:pt idx="111">
                  <c:v>2/99</c:v>
                </c:pt>
                <c:pt idx="112">
                  <c:v>2/99</c:v>
                </c:pt>
                <c:pt idx="113">
                  <c:v>2/99</c:v>
                </c:pt>
                <c:pt idx="114">
                  <c:v>2/99</c:v>
                </c:pt>
                <c:pt idx="115">
                  <c:v>2/99</c:v>
                </c:pt>
                <c:pt idx="116">
                  <c:v>3/99</c:v>
                </c:pt>
                <c:pt idx="117">
                  <c:v>3/99</c:v>
                </c:pt>
                <c:pt idx="118">
                  <c:v>3/99</c:v>
                </c:pt>
                <c:pt idx="119">
                  <c:v>3/99</c:v>
                </c:pt>
                <c:pt idx="120">
                  <c:v>3/99</c:v>
                </c:pt>
                <c:pt idx="121">
                  <c:v>3/99</c:v>
                </c:pt>
                <c:pt idx="122">
                  <c:v>3/99</c:v>
                </c:pt>
                <c:pt idx="123">
                  <c:v>3/99</c:v>
                </c:pt>
                <c:pt idx="124">
                  <c:v>3/99</c:v>
                </c:pt>
                <c:pt idx="125">
                  <c:v>3/99</c:v>
                </c:pt>
                <c:pt idx="126">
                  <c:v>3/99</c:v>
                </c:pt>
                <c:pt idx="127">
                  <c:v>3/99</c:v>
                </c:pt>
                <c:pt idx="128">
                  <c:v>3/99</c:v>
                </c:pt>
                <c:pt idx="129">
                  <c:v>3/99</c:v>
                </c:pt>
                <c:pt idx="130">
                  <c:v>3/99</c:v>
                </c:pt>
                <c:pt idx="131">
                  <c:v>3/99</c:v>
                </c:pt>
                <c:pt idx="132">
                  <c:v>3/99</c:v>
                </c:pt>
                <c:pt idx="133">
                  <c:v>4/99</c:v>
                </c:pt>
                <c:pt idx="134">
                  <c:v>4/99</c:v>
                </c:pt>
                <c:pt idx="135">
                  <c:v>4/99</c:v>
                </c:pt>
                <c:pt idx="136">
                  <c:v>4/99</c:v>
                </c:pt>
                <c:pt idx="137">
                  <c:v>4/99</c:v>
                </c:pt>
                <c:pt idx="138">
                  <c:v>4/99</c:v>
                </c:pt>
                <c:pt idx="139">
                  <c:v>4/99</c:v>
                </c:pt>
                <c:pt idx="140">
                  <c:v>4/99</c:v>
                </c:pt>
                <c:pt idx="141">
                  <c:v>4/99</c:v>
                </c:pt>
                <c:pt idx="142">
                  <c:v>4/99</c:v>
                </c:pt>
                <c:pt idx="143">
                  <c:v>4/99</c:v>
                </c:pt>
                <c:pt idx="144">
                  <c:v>4/99</c:v>
                </c:pt>
                <c:pt idx="145">
                  <c:v>4/99</c:v>
                </c:pt>
                <c:pt idx="146">
                  <c:v>4/99</c:v>
                </c:pt>
                <c:pt idx="147">
                  <c:v>4/99</c:v>
                </c:pt>
                <c:pt idx="148">
                  <c:v>5/99</c:v>
                </c:pt>
                <c:pt idx="149">
                  <c:v>5/99</c:v>
                </c:pt>
                <c:pt idx="150">
                  <c:v>5/99</c:v>
                </c:pt>
                <c:pt idx="151">
                  <c:v>12/99</c:v>
                </c:pt>
                <c:pt idx="152">
                  <c:v>12/99</c:v>
                </c:pt>
                <c:pt idx="153">
                  <c:v>12/99</c:v>
                </c:pt>
                <c:pt idx="154">
                  <c:v>12/99</c:v>
                </c:pt>
                <c:pt idx="155">
                  <c:v>12/99</c:v>
                </c:pt>
                <c:pt idx="156">
                  <c:v>12/99</c:v>
                </c:pt>
                <c:pt idx="157">
                  <c:v>12/99</c:v>
                </c:pt>
                <c:pt idx="158">
                  <c:v>12/99</c:v>
                </c:pt>
                <c:pt idx="159">
                  <c:v>12/99</c:v>
                </c:pt>
                <c:pt idx="160">
                  <c:v>12/99</c:v>
                </c:pt>
                <c:pt idx="161">
                  <c:v>12/99</c:v>
                </c:pt>
                <c:pt idx="162">
                  <c:v>12/99</c:v>
                </c:pt>
                <c:pt idx="163">
                  <c:v>12/99</c:v>
                </c:pt>
                <c:pt idx="164">
                  <c:v>12/99</c:v>
                </c:pt>
                <c:pt idx="165">
                  <c:v>12/99</c:v>
                </c:pt>
                <c:pt idx="166">
                  <c:v>1/00</c:v>
                </c:pt>
                <c:pt idx="167">
                  <c:v>1/00</c:v>
                </c:pt>
                <c:pt idx="168">
                  <c:v>1/00</c:v>
                </c:pt>
                <c:pt idx="169">
                  <c:v>1/00</c:v>
                </c:pt>
                <c:pt idx="170">
                  <c:v>1/00</c:v>
                </c:pt>
                <c:pt idx="171">
                  <c:v>1/00</c:v>
                </c:pt>
                <c:pt idx="172">
                  <c:v>1/00</c:v>
                </c:pt>
                <c:pt idx="173">
                  <c:v>1/00</c:v>
                </c:pt>
                <c:pt idx="174">
                  <c:v>1/00</c:v>
                </c:pt>
                <c:pt idx="175">
                  <c:v>1/00</c:v>
                </c:pt>
                <c:pt idx="176">
                  <c:v>1/00</c:v>
                </c:pt>
                <c:pt idx="177">
                  <c:v>1/00</c:v>
                </c:pt>
                <c:pt idx="178">
                  <c:v>1/00</c:v>
                </c:pt>
                <c:pt idx="179">
                  <c:v>1/00</c:v>
                </c:pt>
                <c:pt idx="180">
                  <c:v>2/00</c:v>
                </c:pt>
                <c:pt idx="181">
                  <c:v>2/00</c:v>
                </c:pt>
                <c:pt idx="182">
                  <c:v>2/00</c:v>
                </c:pt>
                <c:pt idx="183">
                  <c:v>2/00</c:v>
                </c:pt>
                <c:pt idx="184">
                  <c:v>2/00</c:v>
                </c:pt>
                <c:pt idx="185">
                  <c:v>2/00</c:v>
                </c:pt>
                <c:pt idx="186">
                  <c:v>2/00</c:v>
                </c:pt>
                <c:pt idx="187">
                  <c:v>2/00</c:v>
                </c:pt>
                <c:pt idx="188">
                  <c:v>2/00</c:v>
                </c:pt>
                <c:pt idx="189">
                  <c:v>2/00</c:v>
                </c:pt>
                <c:pt idx="190">
                  <c:v>2/00</c:v>
                </c:pt>
                <c:pt idx="191">
                  <c:v>2/00</c:v>
                </c:pt>
                <c:pt idx="192">
                  <c:v>2/00</c:v>
                </c:pt>
                <c:pt idx="193">
                  <c:v>3/00</c:v>
                </c:pt>
                <c:pt idx="194">
                  <c:v>3/00</c:v>
                </c:pt>
                <c:pt idx="195">
                  <c:v>3/00</c:v>
                </c:pt>
                <c:pt idx="196">
                  <c:v>3/00</c:v>
                </c:pt>
                <c:pt idx="197">
                  <c:v>3/00</c:v>
                </c:pt>
                <c:pt idx="198">
                  <c:v>3/00</c:v>
                </c:pt>
                <c:pt idx="199">
                  <c:v>3/00</c:v>
                </c:pt>
                <c:pt idx="200">
                  <c:v>3/00</c:v>
                </c:pt>
                <c:pt idx="201">
                  <c:v>3/00</c:v>
                </c:pt>
                <c:pt idx="202">
                  <c:v>3/00</c:v>
                </c:pt>
                <c:pt idx="203">
                  <c:v>3/00</c:v>
                </c:pt>
                <c:pt idx="204">
                  <c:v>3/00</c:v>
                </c:pt>
                <c:pt idx="205">
                  <c:v>3/00</c:v>
                </c:pt>
                <c:pt idx="206">
                  <c:v>3/00</c:v>
                </c:pt>
                <c:pt idx="207">
                  <c:v>3/00</c:v>
                </c:pt>
                <c:pt idx="208">
                  <c:v>3/00</c:v>
                </c:pt>
                <c:pt idx="209">
                  <c:v>4/00</c:v>
                </c:pt>
                <c:pt idx="210">
                  <c:v>4/00</c:v>
                </c:pt>
                <c:pt idx="211">
                  <c:v>4/00</c:v>
                </c:pt>
                <c:pt idx="212">
                  <c:v>4/00</c:v>
                </c:pt>
                <c:pt idx="213">
                  <c:v>4/00</c:v>
                </c:pt>
                <c:pt idx="214">
                  <c:v>4/00</c:v>
                </c:pt>
                <c:pt idx="215">
                  <c:v>4/00</c:v>
                </c:pt>
                <c:pt idx="216">
                  <c:v>4/00</c:v>
                </c:pt>
                <c:pt idx="217">
                  <c:v>10/00</c:v>
                </c:pt>
                <c:pt idx="218">
                  <c:v>11/00</c:v>
                </c:pt>
                <c:pt idx="219">
                  <c:v>11/00</c:v>
                </c:pt>
                <c:pt idx="220">
                  <c:v>11/00</c:v>
                </c:pt>
                <c:pt idx="221">
                  <c:v>11/00</c:v>
                </c:pt>
                <c:pt idx="222">
                  <c:v>11/00</c:v>
                </c:pt>
                <c:pt idx="223">
                  <c:v>11/00</c:v>
                </c:pt>
                <c:pt idx="224">
                  <c:v>11/00</c:v>
                </c:pt>
                <c:pt idx="225">
                  <c:v>11/00</c:v>
                </c:pt>
                <c:pt idx="226">
                  <c:v>11/00</c:v>
                </c:pt>
                <c:pt idx="227">
                  <c:v>11/00</c:v>
                </c:pt>
                <c:pt idx="228">
                  <c:v>11/00</c:v>
                </c:pt>
                <c:pt idx="229">
                  <c:v>11/00</c:v>
                </c:pt>
                <c:pt idx="230">
                  <c:v>11/00</c:v>
                </c:pt>
                <c:pt idx="231">
                  <c:v>11/00</c:v>
                </c:pt>
                <c:pt idx="232">
                  <c:v>11/00</c:v>
                </c:pt>
                <c:pt idx="233">
                  <c:v>12/00</c:v>
                </c:pt>
                <c:pt idx="234">
                  <c:v>12/00</c:v>
                </c:pt>
                <c:pt idx="235">
                  <c:v>12/00</c:v>
                </c:pt>
                <c:pt idx="236">
                  <c:v>12/00</c:v>
                </c:pt>
                <c:pt idx="237">
                  <c:v>12/00</c:v>
                </c:pt>
                <c:pt idx="238">
                  <c:v>12/00</c:v>
                </c:pt>
                <c:pt idx="239">
                  <c:v>12/00</c:v>
                </c:pt>
                <c:pt idx="240">
                  <c:v>12/00</c:v>
                </c:pt>
                <c:pt idx="241">
                  <c:v>12/00</c:v>
                </c:pt>
                <c:pt idx="242">
                  <c:v>12/00</c:v>
                </c:pt>
                <c:pt idx="243">
                  <c:v>12/00</c:v>
                </c:pt>
                <c:pt idx="244">
                  <c:v>12/00</c:v>
                </c:pt>
                <c:pt idx="245">
                  <c:v>12/00</c:v>
                </c:pt>
                <c:pt idx="246">
                  <c:v>12/00</c:v>
                </c:pt>
                <c:pt idx="247">
                  <c:v>12/00</c:v>
                </c:pt>
                <c:pt idx="248">
                  <c:v>12/00</c:v>
                </c:pt>
                <c:pt idx="249">
                  <c:v>1/01</c:v>
                </c:pt>
                <c:pt idx="250">
                  <c:v>1/01</c:v>
                </c:pt>
                <c:pt idx="251">
                  <c:v>1/01</c:v>
                </c:pt>
                <c:pt idx="252">
                  <c:v>1/01</c:v>
                </c:pt>
                <c:pt idx="253">
                  <c:v>1/01</c:v>
                </c:pt>
                <c:pt idx="254">
                  <c:v>1/01</c:v>
                </c:pt>
                <c:pt idx="255">
                  <c:v>1/01</c:v>
                </c:pt>
                <c:pt idx="256">
                  <c:v>1/01</c:v>
                </c:pt>
                <c:pt idx="257">
                  <c:v>1/01</c:v>
                </c:pt>
                <c:pt idx="258">
                  <c:v>1/01</c:v>
                </c:pt>
                <c:pt idx="259">
                  <c:v>1/01</c:v>
                </c:pt>
                <c:pt idx="260">
                  <c:v>1/01</c:v>
                </c:pt>
                <c:pt idx="261">
                  <c:v>2/01</c:v>
                </c:pt>
                <c:pt idx="262">
                  <c:v>2/01</c:v>
                </c:pt>
                <c:pt idx="263">
                  <c:v>2/01</c:v>
                </c:pt>
                <c:pt idx="264">
                  <c:v>2/01</c:v>
                </c:pt>
                <c:pt idx="265">
                  <c:v>2/01</c:v>
                </c:pt>
                <c:pt idx="266">
                  <c:v>2/01</c:v>
                </c:pt>
                <c:pt idx="267">
                  <c:v>2/01</c:v>
                </c:pt>
                <c:pt idx="268">
                  <c:v>2/01</c:v>
                </c:pt>
                <c:pt idx="269">
                  <c:v>2/01</c:v>
                </c:pt>
                <c:pt idx="270">
                  <c:v>3/01</c:v>
                </c:pt>
                <c:pt idx="271">
                  <c:v>3/01</c:v>
                </c:pt>
                <c:pt idx="272">
                  <c:v>3/01</c:v>
                </c:pt>
                <c:pt idx="273">
                  <c:v>3/01</c:v>
                </c:pt>
                <c:pt idx="274">
                  <c:v>3/01</c:v>
                </c:pt>
                <c:pt idx="275">
                  <c:v>3/01</c:v>
                </c:pt>
                <c:pt idx="276">
                  <c:v>3/01</c:v>
                </c:pt>
                <c:pt idx="277">
                  <c:v>3/01</c:v>
                </c:pt>
                <c:pt idx="278">
                  <c:v>3/01</c:v>
                </c:pt>
                <c:pt idx="279">
                  <c:v>3/01</c:v>
                </c:pt>
                <c:pt idx="280">
                  <c:v>4/01</c:v>
                </c:pt>
                <c:pt idx="281">
                  <c:v>4/01</c:v>
                </c:pt>
                <c:pt idx="282">
                  <c:v>4/01</c:v>
                </c:pt>
                <c:pt idx="283">
                  <c:v>4/01</c:v>
                </c:pt>
                <c:pt idx="284">
                  <c:v>4/01</c:v>
                </c:pt>
                <c:pt idx="285">
                  <c:v>10/01</c:v>
                </c:pt>
                <c:pt idx="286">
                  <c:v>11/01</c:v>
                </c:pt>
                <c:pt idx="287">
                  <c:v>11/01</c:v>
                </c:pt>
                <c:pt idx="288">
                  <c:v>11/01</c:v>
                </c:pt>
                <c:pt idx="289">
                  <c:v>11/01</c:v>
                </c:pt>
                <c:pt idx="290">
                  <c:v>11/01</c:v>
                </c:pt>
                <c:pt idx="291">
                  <c:v>11/01</c:v>
                </c:pt>
                <c:pt idx="292">
                  <c:v>11/01</c:v>
                </c:pt>
                <c:pt idx="293">
                  <c:v>11/01</c:v>
                </c:pt>
                <c:pt idx="294">
                  <c:v>11/01</c:v>
                </c:pt>
                <c:pt idx="295">
                  <c:v>11/01</c:v>
                </c:pt>
                <c:pt idx="296">
                  <c:v>11/01</c:v>
                </c:pt>
                <c:pt idx="297">
                  <c:v>11/01</c:v>
                </c:pt>
                <c:pt idx="298">
                  <c:v>11/01</c:v>
                </c:pt>
                <c:pt idx="299">
                  <c:v>11/01</c:v>
                </c:pt>
                <c:pt idx="300">
                  <c:v>12/01</c:v>
                </c:pt>
                <c:pt idx="301">
                  <c:v>12/01</c:v>
                </c:pt>
                <c:pt idx="302">
                  <c:v>12/01</c:v>
                </c:pt>
                <c:pt idx="303">
                  <c:v>12/01</c:v>
                </c:pt>
                <c:pt idx="304">
                  <c:v>12/01</c:v>
                </c:pt>
                <c:pt idx="305">
                  <c:v>12/01</c:v>
                </c:pt>
                <c:pt idx="306">
                  <c:v>12/01</c:v>
                </c:pt>
                <c:pt idx="307">
                  <c:v>12/01</c:v>
                </c:pt>
                <c:pt idx="308">
                  <c:v>12/01</c:v>
                </c:pt>
                <c:pt idx="309">
                  <c:v>12/01</c:v>
                </c:pt>
                <c:pt idx="310">
                  <c:v>12/01</c:v>
                </c:pt>
                <c:pt idx="311">
                  <c:v>12/01</c:v>
                </c:pt>
                <c:pt idx="312">
                  <c:v>1/02</c:v>
                </c:pt>
                <c:pt idx="313">
                  <c:v>1/02</c:v>
                </c:pt>
                <c:pt idx="314">
                  <c:v>1/02</c:v>
                </c:pt>
                <c:pt idx="315">
                  <c:v>1/02</c:v>
                </c:pt>
                <c:pt idx="316">
                  <c:v>1/02</c:v>
                </c:pt>
                <c:pt idx="317">
                  <c:v>1/02</c:v>
                </c:pt>
                <c:pt idx="318">
                  <c:v>1/02</c:v>
                </c:pt>
                <c:pt idx="319">
                  <c:v>1/02</c:v>
                </c:pt>
                <c:pt idx="320">
                  <c:v>1/02</c:v>
                </c:pt>
                <c:pt idx="321">
                  <c:v>1/02</c:v>
                </c:pt>
                <c:pt idx="322">
                  <c:v>1/02</c:v>
                </c:pt>
                <c:pt idx="323">
                  <c:v>1/02</c:v>
                </c:pt>
                <c:pt idx="324">
                  <c:v>1/02</c:v>
                </c:pt>
                <c:pt idx="325">
                  <c:v>1/02</c:v>
                </c:pt>
                <c:pt idx="326">
                  <c:v>1/02</c:v>
                </c:pt>
                <c:pt idx="327">
                  <c:v>1/02</c:v>
                </c:pt>
                <c:pt idx="328">
                  <c:v>2/02</c:v>
                </c:pt>
                <c:pt idx="329">
                  <c:v>2/02</c:v>
                </c:pt>
                <c:pt idx="330">
                  <c:v>2/02</c:v>
                </c:pt>
                <c:pt idx="331">
                  <c:v>2/02</c:v>
                </c:pt>
                <c:pt idx="332">
                  <c:v>2/02</c:v>
                </c:pt>
                <c:pt idx="333">
                  <c:v>2/02</c:v>
                </c:pt>
                <c:pt idx="334">
                  <c:v>2/02</c:v>
                </c:pt>
                <c:pt idx="335">
                  <c:v>2/02</c:v>
                </c:pt>
                <c:pt idx="336">
                  <c:v>2/02</c:v>
                </c:pt>
                <c:pt idx="337">
                  <c:v>2/02</c:v>
                </c:pt>
                <c:pt idx="338">
                  <c:v>2/02</c:v>
                </c:pt>
                <c:pt idx="339">
                  <c:v>2/02</c:v>
                </c:pt>
                <c:pt idx="340">
                  <c:v>2/02</c:v>
                </c:pt>
                <c:pt idx="341">
                  <c:v>3/02</c:v>
                </c:pt>
                <c:pt idx="342">
                  <c:v>3/02</c:v>
                </c:pt>
                <c:pt idx="343">
                  <c:v>3/02</c:v>
                </c:pt>
                <c:pt idx="344">
                  <c:v>3/02</c:v>
                </c:pt>
                <c:pt idx="345">
                  <c:v>3/02</c:v>
                </c:pt>
                <c:pt idx="346">
                  <c:v>3/02</c:v>
                </c:pt>
                <c:pt idx="347">
                  <c:v>3/02</c:v>
                </c:pt>
                <c:pt idx="348">
                  <c:v>3/02</c:v>
                </c:pt>
                <c:pt idx="349">
                  <c:v>3/02</c:v>
                </c:pt>
                <c:pt idx="350">
                  <c:v>3/02</c:v>
                </c:pt>
                <c:pt idx="351">
                  <c:v>3/02</c:v>
                </c:pt>
                <c:pt idx="352">
                  <c:v>3/02</c:v>
                </c:pt>
                <c:pt idx="353">
                  <c:v>3/02</c:v>
                </c:pt>
                <c:pt idx="354">
                  <c:v>3/02</c:v>
                </c:pt>
                <c:pt idx="355">
                  <c:v>3/02</c:v>
                </c:pt>
                <c:pt idx="356">
                  <c:v>4/02</c:v>
                </c:pt>
                <c:pt idx="357">
                  <c:v>4/02</c:v>
                </c:pt>
                <c:pt idx="358">
                  <c:v>4/02</c:v>
                </c:pt>
                <c:pt idx="359">
                  <c:v>4/02</c:v>
                </c:pt>
                <c:pt idx="360">
                  <c:v>4/02</c:v>
                </c:pt>
                <c:pt idx="361">
                  <c:v>4/02</c:v>
                </c:pt>
                <c:pt idx="362">
                  <c:v>4/02</c:v>
                </c:pt>
                <c:pt idx="363">
                  <c:v>4/02</c:v>
                </c:pt>
                <c:pt idx="364">
                  <c:v>4/02</c:v>
                </c:pt>
                <c:pt idx="365">
                  <c:v>10/02</c:v>
                </c:pt>
                <c:pt idx="366">
                  <c:v>10/02</c:v>
                </c:pt>
                <c:pt idx="367">
                  <c:v>11/02</c:v>
                </c:pt>
                <c:pt idx="368">
                  <c:v>11/02</c:v>
                </c:pt>
                <c:pt idx="369">
                  <c:v>11/02</c:v>
                </c:pt>
                <c:pt idx="370">
                  <c:v>11/02</c:v>
                </c:pt>
                <c:pt idx="371">
                  <c:v>11/02</c:v>
                </c:pt>
                <c:pt idx="372">
                  <c:v>11/02</c:v>
                </c:pt>
                <c:pt idx="373">
                  <c:v>11/02</c:v>
                </c:pt>
                <c:pt idx="374">
                  <c:v>11/02</c:v>
                </c:pt>
                <c:pt idx="375">
                  <c:v>11/02</c:v>
                </c:pt>
                <c:pt idx="376">
                  <c:v>11/02</c:v>
                </c:pt>
                <c:pt idx="377">
                  <c:v>11/02</c:v>
                </c:pt>
                <c:pt idx="378">
                  <c:v>11/02</c:v>
                </c:pt>
                <c:pt idx="379">
                  <c:v>11/02</c:v>
                </c:pt>
                <c:pt idx="380">
                  <c:v>11/02</c:v>
                </c:pt>
                <c:pt idx="381">
                  <c:v>11/02</c:v>
                </c:pt>
                <c:pt idx="382">
                  <c:v>12/02</c:v>
                </c:pt>
                <c:pt idx="383">
                  <c:v>12/02</c:v>
                </c:pt>
                <c:pt idx="384">
                  <c:v>12/02</c:v>
                </c:pt>
                <c:pt idx="385">
                  <c:v>12/02</c:v>
                </c:pt>
                <c:pt idx="386">
                  <c:v>12/02</c:v>
                </c:pt>
                <c:pt idx="387">
                  <c:v>12/02</c:v>
                </c:pt>
                <c:pt idx="388">
                  <c:v>12/02</c:v>
                </c:pt>
                <c:pt idx="389">
                  <c:v>12/02</c:v>
                </c:pt>
                <c:pt idx="390">
                  <c:v>12/02</c:v>
                </c:pt>
                <c:pt idx="391">
                  <c:v>12/02</c:v>
                </c:pt>
                <c:pt idx="392">
                  <c:v>12/02</c:v>
                </c:pt>
                <c:pt idx="393">
                  <c:v>12/02</c:v>
                </c:pt>
                <c:pt idx="394">
                  <c:v>12/02</c:v>
                </c:pt>
                <c:pt idx="395">
                  <c:v>12/02</c:v>
                </c:pt>
                <c:pt idx="396">
                  <c:v>12/02</c:v>
                </c:pt>
                <c:pt idx="397">
                  <c:v>1/03</c:v>
                </c:pt>
                <c:pt idx="398">
                  <c:v>1/03</c:v>
                </c:pt>
                <c:pt idx="399">
                  <c:v>1/03</c:v>
                </c:pt>
                <c:pt idx="400">
                  <c:v>1/03</c:v>
                </c:pt>
                <c:pt idx="401">
                  <c:v>1/03</c:v>
                </c:pt>
                <c:pt idx="402">
                  <c:v>1/03</c:v>
                </c:pt>
                <c:pt idx="403">
                  <c:v>1/03</c:v>
                </c:pt>
                <c:pt idx="404">
                  <c:v>1/03</c:v>
                </c:pt>
                <c:pt idx="405">
                  <c:v>1/03</c:v>
                </c:pt>
                <c:pt idx="406">
                  <c:v>1/03</c:v>
                </c:pt>
                <c:pt idx="407">
                  <c:v>1/03</c:v>
                </c:pt>
                <c:pt idx="408">
                  <c:v>1/03</c:v>
                </c:pt>
                <c:pt idx="409">
                  <c:v>2/03</c:v>
                </c:pt>
                <c:pt idx="410">
                  <c:v>2/03</c:v>
                </c:pt>
                <c:pt idx="411">
                  <c:v>2/03</c:v>
                </c:pt>
                <c:pt idx="412">
                  <c:v>2/03</c:v>
                </c:pt>
                <c:pt idx="413">
                  <c:v>2/03</c:v>
                </c:pt>
                <c:pt idx="414">
                  <c:v>2/03</c:v>
                </c:pt>
                <c:pt idx="415">
                  <c:v>2/03</c:v>
                </c:pt>
                <c:pt idx="416">
                  <c:v>2/03</c:v>
                </c:pt>
                <c:pt idx="417">
                  <c:v>2/03</c:v>
                </c:pt>
                <c:pt idx="418">
                  <c:v>2/03</c:v>
                </c:pt>
                <c:pt idx="419">
                  <c:v>2/03</c:v>
                </c:pt>
                <c:pt idx="420">
                  <c:v>2/03</c:v>
                </c:pt>
                <c:pt idx="421">
                  <c:v>2/03</c:v>
                </c:pt>
                <c:pt idx="422">
                  <c:v>2/03</c:v>
                </c:pt>
                <c:pt idx="423">
                  <c:v>3/03</c:v>
                </c:pt>
                <c:pt idx="424">
                  <c:v>3/03</c:v>
                </c:pt>
                <c:pt idx="425">
                  <c:v>3/03</c:v>
                </c:pt>
                <c:pt idx="426">
                  <c:v>3/03</c:v>
                </c:pt>
                <c:pt idx="427">
                  <c:v>3/03</c:v>
                </c:pt>
                <c:pt idx="428">
                  <c:v>3/03</c:v>
                </c:pt>
                <c:pt idx="429">
                  <c:v>3/03</c:v>
                </c:pt>
                <c:pt idx="430">
                  <c:v>3/03</c:v>
                </c:pt>
                <c:pt idx="431">
                  <c:v>3/03</c:v>
                </c:pt>
                <c:pt idx="432">
                  <c:v>3/03</c:v>
                </c:pt>
                <c:pt idx="433">
                  <c:v>3/03</c:v>
                </c:pt>
                <c:pt idx="434">
                  <c:v>3/03</c:v>
                </c:pt>
                <c:pt idx="435">
                  <c:v>3/03</c:v>
                </c:pt>
                <c:pt idx="436">
                  <c:v>3/03</c:v>
                </c:pt>
                <c:pt idx="437">
                  <c:v>3/03</c:v>
                </c:pt>
                <c:pt idx="438">
                  <c:v>3/03</c:v>
                </c:pt>
                <c:pt idx="439">
                  <c:v>4/03</c:v>
                </c:pt>
                <c:pt idx="440">
                  <c:v>4/03</c:v>
                </c:pt>
                <c:pt idx="441">
                  <c:v>4/03</c:v>
                </c:pt>
                <c:pt idx="442">
                  <c:v>4/03</c:v>
                </c:pt>
                <c:pt idx="443">
                  <c:v>4/03</c:v>
                </c:pt>
                <c:pt idx="444">
                  <c:v>4/03</c:v>
                </c:pt>
                <c:pt idx="445">
                  <c:v>4/03</c:v>
                </c:pt>
                <c:pt idx="446">
                  <c:v>4/03</c:v>
                </c:pt>
                <c:pt idx="447">
                  <c:v>11/03</c:v>
                </c:pt>
                <c:pt idx="448">
                  <c:v>11/03</c:v>
                </c:pt>
                <c:pt idx="449">
                  <c:v>11/03</c:v>
                </c:pt>
                <c:pt idx="450">
                  <c:v>11/03</c:v>
                </c:pt>
                <c:pt idx="451">
                  <c:v>11/03</c:v>
                </c:pt>
                <c:pt idx="452">
                  <c:v>11/03</c:v>
                </c:pt>
                <c:pt idx="453">
                  <c:v>11/03</c:v>
                </c:pt>
                <c:pt idx="454">
                  <c:v>11/03</c:v>
                </c:pt>
                <c:pt idx="455">
                  <c:v>11/03</c:v>
                </c:pt>
                <c:pt idx="456">
                  <c:v>11/03</c:v>
                </c:pt>
                <c:pt idx="457">
                  <c:v>11/03</c:v>
                </c:pt>
                <c:pt idx="458">
                  <c:v>11/03</c:v>
                </c:pt>
                <c:pt idx="459">
                  <c:v>11/03</c:v>
                </c:pt>
                <c:pt idx="460">
                  <c:v>11/03</c:v>
                </c:pt>
                <c:pt idx="461">
                  <c:v>11/03</c:v>
                </c:pt>
                <c:pt idx="462">
                  <c:v>11/03</c:v>
                </c:pt>
                <c:pt idx="463">
                  <c:v>12/03</c:v>
                </c:pt>
                <c:pt idx="464">
                  <c:v>12/03</c:v>
                </c:pt>
                <c:pt idx="465">
                  <c:v>12/03</c:v>
                </c:pt>
                <c:pt idx="466">
                  <c:v>12/03</c:v>
                </c:pt>
                <c:pt idx="467">
                  <c:v>12/03</c:v>
                </c:pt>
                <c:pt idx="468">
                  <c:v>12/03</c:v>
                </c:pt>
                <c:pt idx="469">
                  <c:v>12/03</c:v>
                </c:pt>
                <c:pt idx="470">
                  <c:v>12/03</c:v>
                </c:pt>
                <c:pt idx="471">
                  <c:v>12/03</c:v>
                </c:pt>
                <c:pt idx="472">
                  <c:v>12/03</c:v>
                </c:pt>
                <c:pt idx="473">
                  <c:v>12/03</c:v>
                </c:pt>
                <c:pt idx="474">
                  <c:v>1/04</c:v>
                </c:pt>
                <c:pt idx="475">
                  <c:v>1/04</c:v>
                </c:pt>
                <c:pt idx="476">
                  <c:v>1/04</c:v>
                </c:pt>
                <c:pt idx="477">
                  <c:v>1/04</c:v>
                </c:pt>
                <c:pt idx="478">
                  <c:v>1/04</c:v>
                </c:pt>
                <c:pt idx="479">
                  <c:v>1/04</c:v>
                </c:pt>
                <c:pt idx="480">
                  <c:v>1/04</c:v>
                </c:pt>
                <c:pt idx="481">
                  <c:v>1/04</c:v>
                </c:pt>
                <c:pt idx="482">
                  <c:v>2/04</c:v>
                </c:pt>
                <c:pt idx="483">
                  <c:v>2/04</c:v>
                </c:pt>
                <c:pt idx="484">
                  <c:v>2/04</c:v>
                </c:pt>
                <c:pt idx="485">
                  <c:v>2/04</c:v>
                </c:pt>
                <c:pt idx="486">
                  <c:v>2/04</c:v>
                </c:pt>
                <c:pt idx="487">
                  <c:v>2/04</c:v>
                </c:pt>
                <c:pt idx="488">
                  <c:v>2/04</c:v>
                </c:pt>
                <c:pt idx="489">
                  <c:v>2/04</c:v>
                </c:pt>
                <c:pt idx="490">
                  <c:v>2/04</c:v>
                </c:pt>
                <c:pt idx="491">
                  <c:v>3/04</c:v>
                </c:pt>
                <c:pt idx="492">
                  <c:v>3/04</c:v>
                </c:pt>
                <c:pt idx="493">
                  <c:v>3/04</c:v>
                </c:pt>
                <c:pt idx="494">
                  <c:v>3/04</c:v>
                </c:pt>
                <c:pt idx="495">
                  <c:v>3/04</c:v>
                </c:pt>
                <c:pt idx="496">
                  <c:v>3/04</c:v>
                </c:pt>
                <c:pt idx="497">
                  <c:v>3/04</c:v>
                </c:pt>
                <c:pt idx="498">
                  <c:v>3/04</c:v>
                </c:pt>
                <c:pt idx="499">
                  <c:v>3/04</c:v>
                </c:pt>
                <c:pt idx="500">
                  <c:v>3/04</c:v>
                </c:pt>
                <c:pt idx="501">
                  <c:v>3/04</c:v>
                </c:pt>
                <c:pt idx="502">
                  <c:v>3/04</c:v>
                </c:pt>
                <c:pt idx="503">
                  <c:v>3/04</c:v>
                </c:pt>
                <c:pt idx="504">
                  <c:v>4/04</c:v>
                </c:pt>
                <c:pt idx="505">
                  <c:v>4/04</c:v>
                </c:pt>
                <c:pt idx="506">
                  <c:v>4/04</c:v>
                </c:pt>
                <c:pt idx="507">
                  <c:v>4/04</c:v>
                </c:pt>
                <c:pt idx="508">
                  <c:v>4/04</c:v>
                </c:pt>
                <c:pt idx="509">
                  <c:v>4/04</c:v>
                </c:pt>
                <c:pt idx="510">
                  <c:v>4/04</c:v>
                </c:pt>
                <c:pt idx="511">
                  <c:v>4/04</c:v>
                </c:pt>
                <c:pt idx="512">
                  <c:v>11/04</c:v>
                </c:pt>
                <c:pt idx="513">
                  <c:v>11/04</c:v>
                </c:pt>
                <c:pt idx="514">
                  <c:v>11/04</c:v>
                </c:pt>
                <c:pt idx="515">
                  <c:v>11/04</c:v>
                </c:pt>
                <c:pt idx="516">
                  <c:v>11/04</c:v>
                </c:pt>
                <c:pt idx="517">
                  <c:v>11/04</c:v>
                </c:pt>
                <c:pt idx="518">
                  <c:v>11/04</c:v>
                </c:pt>
                <c:pt idx="519">
                  <c:v>11/04</c:v>
                </c:pt>
                <c:pt idx="520">
                  <c:v>11/04</c:v>
                </c:pt>
                <c:pt idx="521">
                  <c:v>11/04</c:v>
                </c:pt>
                <c:pt idx="522">
                  <c:v>11/04</c:v>
                </c:pt>
                <c:pt idx="523">
                  <c:v>11/04</c:v>
                </c:pt>
                <c:pt idx="524">
                  <c:v>11/04</c:v>
                </c:pt>
                <c:pt idx="525">
                  <c:v>11/04</c:v>
                </c:pt>
                <c:pt idx="526">
                  <c:v>11/04</c:v>
                </c:pt>
                <c:pt idx="527">
                  <c:v>12/04</c:v>
                </c:pt>
                <c:pt idx="528">
                  <c:v>12/04</c:v>
                </c:pt>
                <c:pt idx="529">
                  <c:v>12/04</c:v>
                </c:pt>
                <c:pt idx="530">
                  <c:v>12/04</c:v>
                </c:pt>
                <c:pt idx="531">
                  <c:v>12/04</c:v>
                </c:pt>
                <c:pt idx="532">
                  <c:v>12/04</c:v>
                </c:pt>
                <c:pt idx="533">
                  <c:v>12/04</c:v>
                </c:pt>
                <c:pt idx="534">
                  <c:v>12/04</c:v>
                </c:pt>
                <c:pt idx="535">
                  <c:v>12/04</c:v>
                </c:pt>
                <c:pt idx="536">
                  <c:v>12/04</c:v>
                </c:pt>
                <c:pt idx="537">
                  <c:v>12/04</c:v>
                </c:pt>
                <c:pt idx="538">
                  <c:v>12/04</c:v>
                </c:pt>
                <c:pt idx="539">
                  <c:v>1/05</c:v>
                </c:pt>
                <c:pt idx="540">
                  <c:v>1/05</c:v>
                </c:pt>
                <c:pt idx="541">
                  <c:v>1/05</c:v>
                </c:pt>
                <c:pt idx="542">
                  <c:v>1/05</c:v>
                </c:pt>
                <c:pt idx="543">
                  <c:v>1/05</c:v>
                </c:pt>
                <c:pt idx="544">
                  <c:v>1/05</c:v>
                </c:pt>
                <c:pt idx="545">
                  <c:v>1/05</c:v>
                </c:pt>
                <c:pt idx="546">
                  <c:v>2/05</c:v>
                </c:pt>
                <c:pt idx="547">
                  <c:v>2/05</c:v>
                </c:pt>
                <c:pt idx="548">
                  <c:v>2/05</c:v>
                </c:pt>
                <c:pt idx="549">
                  <c:v>2/05</c:v>
                </c:pt>
                <c:pt idx="550">
                  <c:v>2/05</c:v>
                </c:pt>
                <c:pt idx="551">
                  <c:v>2/05</c:v>
                </c:pt>
                <c:pt idx="552">
                  <c:v>2/05</c:v>
                </c:pt>
                <c:pt idx="553">
                  <c:v>3/05</c:v>
                </c:pt>
                <c:pt idx="554">
                  <c:v>3/05</c:v>
                </c:pt>
                <c:pt idx="555">
                  <c:v>3/05</c:v>
                </c:pt>
                <c:pt idx="556">
                  <c:v>3/05</c:v>
                </c:pt>
                <c:pt idx="557">
                  <c:v>3/05</c:v>
                </c:pt>
                <c:pt idx="558">
                  <c:v>3/05</c:v>
                </c:pt>
                <c:pt idx="559">
                  <c:v>3/05</c:v>
                </c:pt>
                <c:pt idx="560">
                  <c:v>3/05</c:v>
                </c:pt>
                <c:pt idx="561">
                  <c:v>3/05</c:v>
                </c:pt>
                <c:pt idx="562">
                  <c:v>3/05</c:v>
                </c:pt>
                <c:pt idx="563">
                  <c:v>3/05</c:v>
                </c:pt>
                <c:pt idx="564">
                  <c:v>3/05</c:v>
                </c:pt>
                <c:pt idx="565">
                  <c:v>3/05</c:v>
                </c:pt>
                <c:pt idx="566">
                  <c:v>3/05</c:v>
                </c:pt>
                <c:pt idx="567">
                  <c:v>3/05</c:v>
                </c:pt>
                <c:pt idx="568">
                  <c:v>3/05</c:v>
                </c:pt>
                <c:pt idx="569">
                  <c:v>4/05</c:v>
                </c:pt>
                <c:pt idx="570">
                  <c:v>4/05</c:v>
                </c:pt>
                <c:pt idx="571">
                  <c:v>4/05</c:v>
                </c:pt>
                <c:pt idx="572">
                  <c:v>4/05</c:v>
                </c:pt>
                <c:pt idx="573">
                  <c:v>4/05</c:v>
                </c:pt>
                <c:pt idx="574">
                  <c:v>4/05</c:v>
                </c:pt>
                <c:pt idx="575">
                  <c:v>4/05</c:v>
                </c:pt>
                <c:pt idx="576">
                  <c:v>4/05</c:v>
                </c:pt>
                <c:pt idx="577">
                  <c:v>4/05</c:v>
                </c:pt>
                <c:pt idx="578">
                  <c:v>11/05</c:v>
                </c:pt>
                <c:pt idx="579">
                  <c:v>11/05</c:v>
                </c:pt>
                <c:pt idx="580">
                  <c:v>11/05</c:v>
                </c:pt>
                <c:pt idx="581">
                  <c:v>11/05</c:v>
                </c:pt>
                <c:pt idx="582">
                  <c:v>11/05</c:v>
                </c:pt>
                <c:pt idx="583">
                  <c:v>11/05</c:v>
                </c:pt>
                <c:pt idx="584">
                  <c:v>11/05</c:v>
                </c:pt>
                <c:pt idx="585">
                  <c:v>11/05</c:v>
                </c:pt>
                <c:pt idx="586">
                  <c:v>11/05</c:v>
                </c:pt>
                <c:pt idx="587">
                  <c:v>11/05</c:v>
                </c:pt>
                <c:pt idx="588">
                  <c:v>11/05</c:v>
                </c:pt>
                <c:pt idx="589">
                  <c:v>11/05</c:v>
                </c:pt>
                <c:pt idx="590">
                  <c:v>11/05</c:v>
                </c:pt>
                <c:pt idx="591">
                  <c:v>12/05</c:v>
                </c:pt>
                <c:pt idx="592">
                  <c:v>12/05</c:v>
                </c:pt>
                <c:pt idx="593">
                  <c:v>12/05</c:v>
                </c:pt>
                <c:pt idx="594">
                  <c:v>12/05</c:v>
                </c:pt>
                <c:pt idx="595">
                  <c:v>12/05</c:v>
                </c:pt>
                <c:pt idx="596">
                  <c:v>12/05</c:v>
                </c:pt>
                <c:pt idx="597">
                  <c:v>12/05</c:v>
                </c:pt>
                <c:pt idx="598">
                  <c:v>12/05</c:v>
                </c:pt>
                <c:pt idx="599">
                  <c:v>12/05</c:v>
                </c:pt>
                <c:pt idx="600">
                  <c:v>12/05</c:v>
                </c:pt>
                <c:pt idx="601">
                  <c:v>12/05</c:v>
                </c:pt>
                <c:pt idx="602">
                  <c:v>12/05</c:v>
                </c:pt>
                <c:pt idx="603">
                  <c:v>12/05</c:v>
                </c:pt>
                <c:pt idx="604">
                  <c:v>12/05</c:v>
                </c:pt>
                <c:pt idx="605">
                  <c:v>12/05</c:v>
                </c:pt>
                <c:pt idx="606">
                  <c:v>12/05</c:v>
                </c:pt>
                <c:pt idx="607">
                  <c:v>1/06</c:v>
                </c:pt>
                <c:pt idx="608">
                  <c:v>1/06</c:v>
                </c:pt>
                <c:pt idx="609">
                  <c:v>1/06</c:v>
                </c:pt>
                <c:pt idx="610">
                  <c:v>1/06</c:v>
                </c:pt>
                <c:pt idx="611">
                  <c:v>1/06</c:v>
                </c:pt>
                <c:pt idx="612">
                  <c:v>1/06</c:v>
                </c:pt>
                <c:pt idx="613">
                  <c:v>1/06</c:v>
                </c:pt>
                <c:pt idx="614">
                  <c:v>1/06</c:v>
                </c:pt>
                <c:pt idx="615">
                  <c:v>1/06</c:v>
                </c:pt>
                <c:pt idx="616">
                  <c:v>1/06</c:v>
                </c:pt>
                <c:pt idx="617">
                  <c:v>1/06</c:v>
                </c:pt>
                <c:pt idx="618">
                  <c:v>1/06</c:v>
                </c:pt>
                <c:pt idx="619">
                  <c:v>1/06</c:v>
                </c:pt>
                <c:pt idx="620">
                  <c:v>2/06</c:v>
                </c:pt>
                <c:pt idx="621">
                  <c:v>2/06</c:v>
                </c:pt>
                <c:pt idx="622">
                  <c:v>2/06</c:v>
                </c:pt>
                <c:pt idx="623">
                  <c:v>2/06</c:v>
                </c:pt>
                <c:pt idx="624">
                  <c:v>2/06</c:v>
                </c:pt>
                <c:pt idx="625">
                  <c:v>2/06</c:v>
                </c:pt>
                <c:pt idx="626">
                  <c:v>2/06</c:v>
                </c:pt>
                <c:pt idx="627">
                  <c:v>2/06</c:v>
                </c:pt>
                <c:pt idx="628">
                  <c:v>2/06</c:v>
                </c:pt>
                <c:pt idx="629">
                  <c:v>2/06</c:v>
                </c:pt>
                <c:pt idx="630">
                  <c:v>2/06</c:v>
                </c:pt>
                <c:pt idx="631">
                  <c:v>2/06</c:v>
                </c:pt>
                <c:pt idx="632">
                  <c:v>2/06</c:v>
                </c:pt>
                <c:pt idx="633">
                  <c:v>3/06</c:v>
                </c:pt>
                <c:pt idx="634">
                  <c:v>3/06</c:v>
                </c:pt>
                <c:pt idx="635">
                  <c:v>3/06</c:v>
                </c:pt>
                <c:pt idx="636">
                  <c:v>3/06</c:v>
                </c:pt>
                <c:pt idx="637">
                  <c:v>3/06</c:v>
                </c:pt>
                <c:pt idx="638">
                  <c:v>3/06</c:v>
                </c:pt>
                <c:pt idx="639">
                  <c:v>3/06</c:v>
                </c:pt>
                <c:pt idx="640">
                  <c:v>3/06</c:v>
                </c:pt>
                <c:pt idx="641">
                  <c:v>3/06</c:v>
                </c:pt>
                <c:pt idx="642">
                  <c:v>3/06</c:v>
                </c:pt>
                <c:pt idx="643">
                  <c:v>3/06</c:v>
                </c:pt>
                <c:pt idx="644">
                  <c:v>3/06</c:v>
                </c:pt>
                <c:pt idx="645">
                  <c:v>3/06</c:v>
                </c:pt>
                <c:pt idx="646">
                  <c:v>3/06</c:v>
                </c:pt>
                <c:pt idx="647">
                  <c:v>3/06</c:v>
                </c:pt>
                <c:pt idx="648">
                  <c:v>3/06</c:v>
                </c:pt>
                <c:pt idx="649">
                  <c:v>3/06</c:v>
                </c:pt>
                <c:pt idx="650">
                  <c:v>4/06</c:v>
                </c:pt>
                <c:pt idx="651">
                  <c:v>4/06</c:v>
                </c:pt>
                <c:pt idx="652">
                  <c:v>4/06</c:v>
                </c:pt>
                <c:pt idx="653">
                  <c:v>4/06</c:v>
                </c:pt>
                <c:pt idx="654">
                  <c:v>4/06</c:v>
                </c:pt>
                <c:pt idx="655">
                  <c:v>4/06</c:v>
                </c:pt>
                <c:pt idx="656">
                  <c:v>4/06</c:v>
                </c:pt>
                <c:pt idx="657">
                  <c:v>4/06</c:v>
                </c:pt>
                <c:pt idx="658">
                  <c:v>11/06</c:v>
                </c:pt>
                <c:pt idx="659">
                  <c:v>11/06</c:v>
                </c:pt>
                <c:pt idx="660">
                  <c:v>11/06</c:v>
                </c:pt>
                <c:pt idx="661">
                  <c:v>11/06</c:v>
                </c:pt>
                <c:pt idx="662">
                  <c:v>11/06</c:v>
                </c:pt>
                <c:pt idx="663">
                  <c:v>11/06</c:v>
                </c:pt>
                <c:pt idx="664">
                  <c:v>11/06</c:v>
                </c:pt>
                <c:pt idx="665">
                  <c:v>11/06</c:v>
                </c:pt>
                <c:pt idx="666">
                  <c:v>11/06</c:v>
                </c:pt>
                <c:pt idx="667">
                  <c:v>11/06</c:v>
                </c:pt>
                <c:pt idx="668">
                  <c:v>11/06</c:v>
                </c:pt>
                <c:pt idx="669">
                  <c:v>11/06</c:v>
                </c:pt>
                <c:pt idx="670">
                  <c:v>11/06</c:v>
                </c:pt>
                <c:pt idx="671">
                  <c:v>12/06</c:v>
                </c:pt>
                <c:pt idx="672">
                  <c:v>12/06</c:v>
                </c:pt>
                <c:pt idx="673">
                  <c:v>12/06</c:v>
                </c:pt>
                <c:pt idx="674">
                  <c:v>12/06</c:v>
                </c:pt>
                <c:pt idx="675">
                  <c:v>12/06</c:v>
                </c:pt>
                <c:pt idx="676">
                  <c:v>12/06</c:v>
                </c:pt>
                <c:pt idx="677">
                  <c:v>12/06</c:v>
                </c:pt>
                <c:pt idx="678">
                  <c:v>12/06</c:v>
                </c:pt>
                <c:pt idx="679">
                  <c:v>12/06</c:v>
                </c:pt>
                <c:pt idx="680">
                  <c:v>12/06</c:v>
                </c:pt>
                <c:pt idx="681">
                  <c:v>12/06</c:v>
                </c:pt>
                <c:pt idx="682">
                  <c:v>12/06</c:v>
                </c:pt>
                <c:pt idx="683">
                  <c:v>12/06</c:v>
                </c:pt>
                <c:pt idx="684">
                  <c:v>12/06</c:v>
                </c:pt>
                <c:pt idx="685">
                  <c:v>12/06</c:v>
                </c:pt>
                <c:pt idx="686">
                  <c:v>1/07</c:v>
                </c:pt>
                <c:pt idx="687">
                  <c:v>1/07</c:v>
                </c:pt>
                <c:pt idx="688">
                  <c:v>1/07</c:v>
                </c:pt>
                <c:pt idx="689">
                  <c:v>1/07</c:v>
                </c:pt>
                <c:pt idx="690">
                  <c:v>1/07</c:v>
                </c:pt>
                <c:pt idx="691">
                  <c:v>1/07</c:v>
                </c:pt>
                <c:pt idx="692">
                  <c:v>1/07</c:v>
                </c:pt>
                <c:pt idx="693">
                  <c:v>1/07</c:v>
                </c:pt>
                <c:pt idx="694">
                  <c:v>1/07</c:v>
                </c:pt>
                <c:pt idx="695">
                  <c:v>1/07</c:v>
                </c:pt>
                <c:pt idx="696">
                  <c:v>1/07</c:v>
                </c:pt>
                <c:pt idx="697">
                  <c:v>1/07</c:v>
                </c:pt>
                <c:pt idx="698">
                  <c:v>1/07</c:v>
                </c:pt>
                <c:pt idx="699">
                  <c:v>1/07</c:v>
                </c:pt>
                <c:pt idx="700">
                  <c:v>2/07</c:v>
                </c:pt>
                <c:pt idx="701">
                  <c:v>2/07</c:v>
                </c:pt>
                <c:pt idx="702">
                  <c:v>2/07</c:v>
                </c:pt>
                <c:pt idx="703">
                  <c:v>2/07</c:v>
                </c:pt>
                <c:pt idx="704">
                  <c:v>2/07</c:v>
                </c:pt>
                <c:pt idx="705">
                  <c:v>2/07</c:v>
                </c:pt>
                <c:pt idx="706">
                  <c:v>2/07</c:v>
                </c:pt>
                <c:pt idx="707">
                  <c:v>2/07</c:v>
                </c:pt>
                <c:pt idx="708">
                  <c:v>2/07</c:v>
                </c:pt>
                <c:pt idx="709">
                  <c:v>2/07</c:v>
                </c:pt>
                <c:pt idx="710">
                  <c:v>2/07</c:v>
                </c:pt>
                <c:pt idx="711">
                  <c:v>2/07</c:v>
                </c:pt>
                <c:pt idx="712">
                  <c:v>3/07</c:v>
                </c:pt>
                <c:pt idx="713">
                  <c:v>3/07</c:v>
                </c:pt>
                <c:pt idx="714">
                  <c:v>3/07</c:v>
                </c:pt>
                <c:pt idx="715">
                  <c:v>3/07</c:v>
                </c:pt>
                <c:pt idx="716">
                  <c:v>3/07</c:v>
                </c:pt>
                <c:pt idx="717">
                  <c:v>3/07</c:v>
                </c:pt>
                <c:pt idx="718">
                  <c:v>3/07</c:v>
                </c:pt>
                <c:pt idx="719">
                  <c:v>3/07</c:v>
                </c:pt>
                <c:pt idx="720">
                  <c:v>3/07</c:v>
                </c:pt>
                <c:pt idx="721">
                  <c:v>3/07</c:v>
                </c:pt>
                <c:pt idx="722">
                  <c:v>3/07</c:v>
                </c:pt>
                <c:pt idx="723">
                  <c:v>3/07</c:v>
                </c:pt>
                <c:pt idx="724">
                  <c:v>3/07</c:v>
                </c:pt>
                <c:pt idx="725">
                  <c:v>4/07</c:v>
                </c:pt>
                <c:pt idx="726">
                  <c:v>4/07</c:v>
                </c:pt>
                <c:pt idx="727">
                  <c:v>4/07</c:v>
                </c:pt>
                <c:pt idx="728">
                  <c:v>4/07</c:v>
                </c:pt>
                <c:pt idx="729">
                  <c:v>4/07</c:v>
                </c:pt>
                <c:pt idx="730">
                  <c:v>4/07</c:v>
                </c:pt>
                <c:pt idx="731">
                  <c:v>4/07</c:v>
                </c:pt>
                <c:pt idx="732">
                  <c:v>4/07</c:v>
                </c:pt>
                <c:pt idx="733">
                  <c:v>4/07</c:v>
                </c:pt>
                <c:pt idx="734">
                  <c:v>4/07</c:v>
                </c:pt>
                <c:pt idx="735">
                  <c:v>10/07</c:v>
                </c:pt>
                <c:pt idx="736">
                  <c:v>11/07</c:v>
                </c:pt>
                <c:pt idx="737">
                  <c:v>11/07</c:v>
                </c:pt>
                <c:pt idx="738">
                  <c:v>11/07</c:v>
                </c:pt>
                <c:pt idx="739">
                  <c:v>11/07</c:v>
                </c:pt>
                <c:pt idx="740">
                  <c:v>11/07</c:v>
                </c:pt>
                <c:pt idx="741">
                  <c:v>11/07</c:v>
                </c:pt>
                <c:pt idx="742">
                  <c:v>11/07</c:v>
                </c:pt>
                <c:pt idx="743">
                  <c:v>11/07</c:v>
                </c:pt>
                <c:pt idx="744">
                  <c:v>11/07</c:v>
                </c:pt>
                <c:pt idx="745">
                  <c:v>11/07</c:v>
                </c:pt>
                <c:pt idx="746">
                  <c:v>11/07</c:v>
                </c:pt>
                <c:pt idx="747">
                  <c:v>11/07</c:v>
                </c:pt>
                <c:pt idx="748">
                  <c:v>11/07</c:v>
                </c:pt>
                <c:pt idx="749">
                  <c:v>11/07</c:v>
                </c:pt>
                <c:pt idx="750">
                  <c:v>11/07</c:v>
                </c:pt>
                <c:pt idx="751">
                  <c:v>12/07</c:v>
                </c:pt>
                <c:pt idx="752">
                  <c:v>12/07</c:v>
                </c:pt>
                <c:pt idx="753">
                  <c:v>12/07</c:v>
                </c:pt>
                <c:pt idx="754">
                  <c:v>12/07</c:v>
                </c:pt>
                <c:pt idx="755">
                  <c:v>12/07</c:v>
                </c:pt>
                <c:pt idx="756">
                  <c:v>12/07</c:v>
                </c:pt>
                <c:pt idx="757">
                  <c:v>12/07</c:v>
                </c:pt>
                <c:pt idx="758">
                  <c:v>12/07</c:v>
                </c:pt>
                <c:pt idx="759">
                  <c:v>12/07</c:v>
                </c:pt>
                <c:pt idx="760">
                  <c:v>12/07</c:v>
                </c:pt>
                <c:pt idx="761">
                  <c:v>12/07</c:v>
                </c:pt>
                <c:pt idx="762">
                  <c:v>12/07</c:v>
                </c:pt>
                <c:pt idx="763">
                  <c:v>12/07</c:v>
                </c:pt>
                <c:pt idx="764">
                  <c:v>12/07</c:v>
                </c:pt>
                <c:pt idx="765">
                  <c:v>1/08</c:v>
                </c:pt>
                <c:pt idx="766">
                  <c:v>1/08</c:v>
                </c:pt>
                <c:pt idx="767">
                  <c:v>1/08</c:v>
                </c:pt>
                <c:pt idx="768">
                  <c:v>1/08</c:v>
                </c:pt>
                <c:pt idx="769">
                  <c:v>1/08</c:v>
                </c:pt>
                <c:pt idx="770">
                  <c:v>1/08</c:v>
                </c:pt>
                <c:pt idx="771">
                  <c:v>1/08</c:v>
                </c:pt>
                <c:pt idx="772">
                  <c:v>1/08</c:v>
                </c:pt>
                <c:pt idx="773">
                  <c:v>1/08</c:v>
                </c:pt>
                <c:pt idx="774">
                  <c:v>1/08</c:v>
                </c:pt>
                <c:pt idx="775">
                  <c:v>1/08</c:v>
                </c:pt>
                <c:pt idx="776">
                  <c:v>1/08</c:v>
                </c:pt>
                <c:pt idx="777">
                  <c:v>1/08</c:v>
                </c:pt>
                <c:pt idx="778">
                  <c:v>1/08</c:v>
                </c:pt>
                <c:pt idx="779">
                  <c:v>2/08</c:v>
                </c:pt>
                <c:pt idx="780">
                  <c:v>2/08</c:v>
                </c:pt>
                <c:pt idx="781">
                  <c:v>2/08</c:v>
                </c:pt>
                <c:pt idx="782">
                  <c:v>2/08</c:v>
                </c:pt>
                <c:pt idx="783">
                  <c:v>2/08</c:v>
                </c:pt>
                <c:pt idx="784">
                  <c:v>2/08</c:v>
                </c:pt>
                <c:pt idx="785">
                  <c:v>2/08</c:v>
                </c:pt>
                <c:pt idx="786">
                  <c:v>2/08</c:v>
                </c:pt>
                <c:pt idx="787">
                  <c:v>2/08</c:v>
                </c:pt>
                <c:pt idx="788">
                  <c:v>2/08</c:v>
                </c:pt>
                <c:pt idx="789">
                  <c:v>2/08</c:v>
                </c:pt>
                <c:pt idx="790">
                  <c:v>2/08</c:v>
                </c:pt>
                <c:pt idx="791">
                  <c:v>2/08</c:v>
                </c:pt>
                <c:pt idx="792">
                  <c:v>2/08</c:v>
                </c:pt>
                <c:pt idx="793">
                  <c:v>2/08</c:v>
                </c:pt>
                <c:pt idx="794">
                  <c:v>3/08</c:v>
                </c:pt>
                <c:pt idx="795">
                  <c:v>3/08</c:v>
                </c:pt>
                <c:pt idx="796">
                  <c:v>3/08</c:v>
                </c:pt>
                <c:pt idx="797">
                  <c:v>3/08</c:v>
                </c:pt>
                <c:pt idx="798">
                  <c:v>3/08</c:v>
                </c:pt>
                <c:pt idx="799">
                  <c:v>3/08</c:v>
                </c:pt>
                <c:pt idx="800">
                  <c:v>3/08</c:v>
                </c:pt>
                <c:pt idx="801">
                  <c:v>3/08</c:v>
                </c:pt>
                <c:pt idx="802">
                  <c:v>3/08</c:v>
                </c:pt>
                <c:pt idx="803">
                  <c:v>3/08</c:v>
                </c:pt>
                <c:pt idx="804">
                  <c:v>3/08</c:v>
                </c:pt>
                <c:pt idx="805">
                  <c:v>3/08</c:v>
                </c:pt>
                <c:pt idx="806">
                  <c:v>3/08</c:v>
                </c:pt>
                <c:pt idx="807">
                  <c:v>3/08</c:v>
                </c:pt>
                <c:pt idx="808">
                  <c:v>3/08</c:v>
                </c:pt>
                <c:pt idx="809">
                  <c:v>4/08</c:v>
                </c:pt>
                <c:pt idx="810">
                  <c:v>4/08</c:v>
                </c:pt>
                <c:pt idx="811">
                  <c:v>4/08</c:v>
                </c:pt>
                <c:pt idx="812">
                  <c:v>4/08</c:v>
                </c:pt>
                <c:pt idx="813">
                  <c:v>4/08</c:v>
                </c:pt>
                <c:pt idx="814">
                  <c:v>4/08</c:v>
                </c:pt>
                <c:pt idx="815">
                  <c:v>4/08</c:v>
                </c:pt>
                <c:pt idx="816">
                  <c:v>4/08</c:v>
                </c:pt>
                <c:pt idx="817">
                  <c:v>10/08</c:v>
                </c:pt>
                <c:pt idx="818">
                  <c:v>10/08</c:v>
                </c:pt>
                <c:pt idx="819">
                  <c:v>11/08</c:v>
                </c:pt>
                <c:pt idx="820">
                  <c:v>11/08</c:v>
                </c:pt>
                <c:pt idx="821">
                  <c:v>11/08</c:v>
                </c:pt>
                <c:pt idx="822">
                  <c:v>11/08</c:v>
                </c:pt>
                <c:pt idx="823">
                  <c:v>11/08</c:v>
                </c:pt>
                <c:pt idx="824">
                  <c:v>11/08</c:v>
                </c:pt>
                <c:pt idx="825">
                  <c:v>11/08</c:v>
                </c:pt>
                <c:pt idx="826">
                  <c:v>11/08</c:v>
                </c:pt>
                <c:pt idx="827">
                  <c:v>11/08</c:v>
                </c:pt>
                <c:pt idx="828">
                  <c:v>11/08</c:v>
                </c:pt>
                <c:pt idx="829">
                  <c:v>11/08</c:v>
                </c:pt>
                <c:pt idx="830">
                  <c:v>11/08</c:v>
                </c:pt>
                <c:pt idx="831">
                  <c:v>11/08</c:v>
                </c:pt>
                <c:pt idx="832">
                  <c:v>12/08</c:v>
                </c:pt>
                <c:pt idx="833">
                  <c:v>12/08</c:v>
                </c:pt>
                <c:pt idx="834">
                  <c:v>12/08</c:v>
                </c:pt>
                <c:pt idx="835">
                  <c:v>12/08</c:v>
                </c:pt>
                <c:pt idx="836">
                  <c:v>12/08</c:v>
                </c:pt>
                <c:pt idx="837">
                  <c:v>12/08</c:v>
                </c:pt>
                <c:pt idx="838">
                  <c:v>12/08</c:v>
                </c:pt>
                <c:pt idx="839">
                  <c:v>12/08</c:v>
                </c:pt>
                <c:pt idx="840">
                  <c:v>12/08</c:v>
                </c:pt>
                <c:pt idx="841">
                  <c:v>12/08</c:v>
                </c:pt>
                <c:pt idx="842">
                  <c:v>12/08</c:v>
                </c:pt>
                <c:pt idx="843">
                  <c:v>12/08</c:v>
                </c:pt>
                <c:pt idx="844">
                  <c:v>12/08</c:v>
                </c:pt>
                <c:pt idx="845">
                  <c:v>12/08</c:v>
                </c:pt>
                <c:pt idx="846">
                  <c:v>12/08</c:v>
                </c:pt>
                <c:pt idx="847">
                  <c:v>1/09</c:v>
                </c:pt>
                <c:pt idx="848">
                  <c:v>1/09</c:v>
                </c:pt>
                <c:pt idx="849">
                  <c:v>1/09</c:v>
                </c:pt>
                <c:pt idx="850">
                  <c:v>1/09</c:v>
                </c:pt>
                <c:pt idx="851">
                  <c:v>1/09</c:v>
                </c:pt>
                <c:pt idx="852">
                  <c:v>1/09</c:v>
                </c:pt>
                <c:pt idx="853">
                  <c:v>1/09</c:v>
                </c:pt>
                <c:pt idx="854">
                  <c:v>1/09</c:v>
                </c:pt>
                <c:pt idx="855">
                  <c:v>1/09</c:v>
                </c:pt>
                <c:pt idx="856">
                  <c:v>1/09</c:v>
                </c:pt>
                <c:pt idx="857">
                  <c:v>1/09</c:v>
                </c:pt>
                <c:pt idx="858">
                  <c:v>1/09</c:v>
                </c:pt>
                <c:pt idx="859">
                  <c:v>1/09</c:v>
                </c:pt>
                <c:pt idx="860">
                  <c:v>1/09</c:v>
                </c:pt>
                <c:pt idx="861">
                  <c:v>1/09</c:v>
                </c:pt>
                <c:pt idx="862">
                  <c:v>1/09</c:v>
                </c:pt>
                <c:pt idx="863">
                  <c:v>2/09</c:v>
                </c:pt>
                <c:pt idx="864">
                  <c:v>2/09</c:v>
                </c:pt>
                <c:pt idx="865">
                  <c:v>2/09</c:v>
                </c:pt>
                <c:pt idx="866">
                  <c:v>2/09</c:v>
                </c:pt>
                <c:pt idx="867">
                  <c:v>2/09</c:v>
                </c:pt>
                <c:pt idx="868">
                  <c:v>2/09</c:v>
                </c:pt>
                <c:pt idx="869">
                  <c:v>2/09</c:v>
                </c:pt>
                <c:pt idx="870">
                  <c:v>2/09</c:v>
                </c:pt>
                <c:pt idx="871">
                  <c:v>2/09</c:v>
                </c:pt>
                <c:pt idx="872">
                  <c:v>2/09</c:v>
                </c:pt>
                <c:pt idx="873">
                  <c:v>2/09</c:v>
                </c:pt>
                <c:pt idx="874">
                  <c:v>2/09</c:v>
                </c:pt>
                <c:pt idx="875">
                  <c:v>2/09</c:v>
                </c:pt>
                <c:pt idx="876">
                  <c:v>3/09</c:v>
                </c:pt>
                <c:pt idx="877">
                  <c:v>3/09</c:v>
                </c:pt>
                <c:pt idx="878">
                  <c:v>3/09</c:v>
                </c:pt>
                <c:pt idx="879">
                  <c:v>3/09</c:v>
                </c:pt>
                <c:pt idx="880">
                  <c:v>3/09</c:v>
                </c:pt>
                <c:pt idx="881">
                  <c:v>3/09</c:v>
                </c:pt>
                <c:pt idx="882">
                  <c:v>3/09</c:v>
                </c:pt>
                <c:pt idx="883">
                  <c:v>3/09</c:v>
                </c:pt>
                <c:pt idx="884">
                  <c:v>3/09</c:v>
                </c:pt>
                <c:pt idx="885">
                  <c:v>3/09</c:v>
                </c:pt>
                <c:pt idx="886">
                  <c:v>3/09</c:v>
                </c:pt>
                <c:pt idx="887">
                  <c:v>3/09</c:v>
                </c:pt>
                <c:pt idx="888">
                  <c:v>3/09</c:v>
                </c:pt>
                <c:pt idx="889">
                  <c:v>3/09</c:v>
                </c:pt>
                <c:pt idx="890">
                  <c:v>3/09</c:v>
                </c:pt>
                <c:pt idx="891">
                  <c:v>4/09</c:v>
                </c:pt>
                <c:pt idx="892">
                  <c:v>4/09</c:v>
                </c:pt>
                <c:pt idx="893">
                  <c:v>4/09</c:v>
                </c:pt>
                <c:pt idx="894">
                  <c:v>4/09</c:v>
                </c:pt>
                <c:pt idx="895">
                  <c:v>4/09</c:v>
                </c:pt>
                <c:pt idx="896">
                  <c:v>4/09</c:v>
                </c:pt>
                <c:pt idx="897">
                  <c:v>4/09</c:v>
                </c:pt>
                <c:pt idx="898">
                  <c:v>4/09</c:v>
                </c:pt>
                <c:pt idx="899">
                  <c:v>10/09</c:v>
                </c:pt>
                <c:pt idx="900">
                  <c:v>10/09</c:v>
                </c:pt>
                <c:pt idx="901">
                  <c:v>11/09</c:v>
                </c:pt>
                <c:pt idx="902">
                  <c:v>11/09</c:v>
                </c:pt>
                <c:pt idx="903">
                  <c:v>11/09</c:v>
                </c:pt>
                <c:pt idx="904">
                  <c:v>11/09</c:v>
                </c:pt>
                <c:pt idx="905">
                  <c:v>11/09</c:v>
                </c:pt>
                <c:pt idx="906">
                  <c:v>11/09</c:v>
                </c:pt>
                <c:pt idx="907">
                  <c:v>11/09</c:v>
                </c:pt>
                <c:pt idx="908">
                  <c:v>11/09</c:v>
                </c:pt>
                <c:pt idx="909">
                  <c:v>11/09</c:v>
                </c:pt>
                <c:pt idx="910">
                  <c:v>11/09</c:v>
                </c:pt>
                <c:pt idx="911">
                  <c:v>11/09</c:v>
                </c:pt>
                <c:pt idx="912">
                  <c:v>11/09</c:v>
                </c:pt>
                <c:pt idx="913">
                  <c:v>11/09</c:v>
                </c:pt>
                <c:pt idx="914">
                  <c:v>11/09</c:v>
                </c:pt>
                <c:pt idx="915">
                  <c:v>12/09</c:v>
                </c:pt>
                <c:pt idx="916">
                  <c:v>12/09</c:v>
                </c:pt>
                <c:pt idx="917">
                  <c:v>12/09</c:v>
                </c:pt>
                <c:pt idx="918">
                  <c:v>12/09</c:v>
                </c:pt>
                <c:pt idx="919">
                  <c:v>12/09</c:v>
                </c:pt>
                <c:pt idx="920">
                  <c:v>12/09</c:v>
                </c:pt>
                <c:pt idx="921">
                  <c:v>12/09</c:v>
                </c:pt>
                <c:pt idx="922">
                  <c:v>12/09</c:v>
                </c:pt>
                <c:pt idx="923">
                  <c:v>12/09</c:v>
                </c:pt>
                <c:pt idx="924">
                  <c:v>12/09</c:v>
                </c:pt>
                <c:pt idx="925">
                  <c:v>12/09</c:v>
                </c:pt>
                <c:pt idx="926">
                  <c:v>12/09</c:v>
                </c:pt>
                <c:pt idx="927">
                  <c:v>12/09</c:v>
                </c:pt>
                <c:pt idx="928">
                  <c:v>12/09</c:v>
                </c:pt>
                <c:pt idx="929">
                  <c:v>12/09</c:v>
                </c:pt>
                <c:pt idx="930">
                  <c:v>1/10</c:v>
                </c:pt>
                <c:pt idx="931">
                  <c:v>1/10</c:v>
                </c:pt>
                <c:pt idx="932">
                  <c:v>1/10</c:v>
                </c:pt>
                <c:pt idx="933">
                  <c:v>1/10</c:v>
                </c:pt>
                <c:pt idx="934">
                  <c:v>1/10</c:v>
                </c:pt>
                <c:pt idx="935">
                  <c:v>1/10</c:v>
                </c:pt>
                <c:pt idx="936">
                  <c:v>1/10</c:v>
                </c:pt>
                <c:pt idx="937">
                  <c:v>1/10</c:v>
                </c:pt>
                <c:pt idx="938">
                  <c:v>1/10</c:v>
                </c:pt>
                <c:pt idx="939">
                  <c:v>1/10</c:v>
                </c:pt>
                <c:pt idx="940">
                  <c:v>1/10</c:v>
                </c:pt>
                <c:pt idx="941">
                  <c:v>1/10</c:v>
                </c:pt>
                <c:pt idx="942">
                  <c:v>1/10</c:v>
                </c:pt>
                <c:pt idx="943">
                  <c:v>1/10</c:v>
                </c:pt>
                <c:pt idx="944">
                  <c:v>1/10</c:v>
                </c:pt>
                <c:pt idx="945">
                  <c:v>1/10</c:v>
                </c:pt>
                <c:pt idx="946">
                  <c:v>1/10</c:v>
                </c:pt>
                <c:pt idx="947">
                  <c:v>2/10</c:v>
                </c:pt>
                <c:pt idx="948">
                  <c:v>2/10</c:v>
                </c:pt>
                <c:pt idx="949">
                  <c:v>2/10</c:v>
                </c:pt>
                <c:pt idx="950">
                  <c:v>2/10</c:v>
                </c:pt>
                <c:pt idx="951">
                  <c:v>2/10</c:v>
                </c:pt>
                <c:pt idx="952">
                  <c:v>2/10</c:v>
                </c:pt>
                <c:pt idx="953">
                  <c:v>2/10</c:v>
                </c:pt>
                <c:pt idx="954">
                  <c:v>3/10</c:v>
                </c:pt>
                <c:pt idx="955">
                  <c:v>3/10</c:v>
                </c:pt>
                <c:pt idx="956">
                  <c:v>3/10</c:v>
                </c:pt>
                <c:pt idx="957">
                  <c:v>3/10</c:v>
                </c:pt>
                <c:pt idx="958">
                  <c:v>3/10</c:v>
                </c:pt>
                <c:pt idx="959">
                  <c:v>3/10</c:v>
                </c:pt>
                <c:pt idx="960">
                  <c:v>3/10</c:v>
                </c:pt>
                <c:pt idx="961">
                  <c:v>3/10</c:v>
                </c:pt>
                <c:pt idx="962">
                  <c:v>3/10</c:v>
                </c:pt>
                <c:pt idx="963">
                  <c:v>3/10</c:v>
                </c:pt>
                <c:pt idx="964">
                  <c:v>3/10</c:v>
                </c:pt>
                <c:pt idx="965">
                  <c:v>3/10</c:v>
                </c:pt>
                <c:pt idx="966">
                  <c:v>3/10</c:v>
                </c:pt>
                <c:pt idx="967">
                  <c:v>3/10</c:v>
                </c:pt>
                <c:pt idx="968">
                  <c:v>3/10</c:v>
                </c:pt>
                <c:pt idx="969">
                  <c:v>4/10</c:v>
                </c:pt>
                <c:pt idx="970">
                  <c:v>4/10</c:v>
                </c:pt>
                <c:pt idx="971">
                  <c:v>4/10</c:v>
                </c:pt>
                <c:pt idx="972">
                  <c:v>10/10</c:v>
                </c:pt>
                <c:pt idx="973">
                  <c:v>10/10</c:v>
                </c:pt>
                <c:pt idx="974">
                  <c:v>10/10</c:v>
                </c:pt>
                <c:pt idx="975">
                  <c:v>11/10</c:v>
                </c:pt>
                <c:pt idx="976">
                  <c:v>11/10</c:v>
                </c:pt>
                <c:pt idx="977">
                  <c:v>11/10</c:v>
                </c:pt>
                <c:pt idx="978">
                  <c:v>11/10</c:v>
                </c:pt>
                <c:pt idx="979">
                  <c:v>11/10</c:v>
                </c:pt>
                <c:pt idx="980">
                  <c:v>11/10</c:v>
                </c:pt>
                <c:pt idx="981">
                  <c:v>11/10</c:v>
                </c:pt>
                <c:pt idx="982">
                  <c:v>11/10</c:v>
                </c:pt>
                <c:pt idx="983">
                  <c:v>11/10</c:v>
                </c:pt>
                <c:pt idx="984">
                  <c:v>11/10</c:v>
                </c:pt>
                <c:pt idx="985">
                  <c:v>11/10</c:v>
                </c:pt>
                <c:pt idx="986">
                  <c:v>11/10</c:v>
                </c:pt>
                <c:pt idx="987">
                  <c:v>11/10</c:v>
                </c:pt>
                <c:pt idx="988">
                  <c:v>11/10</c:v>
                </c:pt>
                <c:pt idx="989">
                  <c:v>11/10</c:v>
                </c:pt>
                <c:pt idx="990">
                  <c:v>12/10</c:v>
                </c:pt>
                <c:pt idx="991">
                  <c:v>12/10</c:v>
                </c:pt>
                <c:pt idx="992">
                  <c:v>12/10</c:v>
                </c:pt>
                <c:pt idx="993">
                  <c:v>12/10</c:v>
                </c:pt>
                <c:pt idx="994">
                  <c:v>12/10</c:v>
                </c:pt>
                <c:pt idx="995">
                  <c:v>12/10</c:v>
                </c:pt>
                <c:pt idx="996">
                  <c:v>12/10</c:v>
                </c:pt>
                <c:pt idx="997">
                  <c:v>12/10</c:v>
                </c:pt>
                <c:pt idx="998">
                  <c:v>12/10</c:v>
                </c:pt>
                <c:pt idx="999">
                  <c:v>12/10</c:v>
                </c:pt>
                <c:pt idx="1000">
                  <c:v>12/10</c:v>
                </c:pt>
                <c:pt idx="1001">
                  <c:v>12/10</c:v>
                </c:pt>
                <c:pt idx="1002">
                  <c:v>12/10</c:v>
                </c:pt>
                <c:pt idx="1003">
                  <c:v>12/10</c:v>
                </c:pt>
                <c:pt idx="1004">
                  <c:v>12/10</c:v>
                </c:pt>
                <c:pt idx="1005">
                  <c:v>1/11</c:v>
                </c:pt>
                <c:pt idx="1006">
                  <c:v>1/11</c:v>
                </c:pt>
                <c:pt idx="1007">
                  <c:v>1/11</c:v>
                </c:pt>
                <c:pt idx="1008">
                  <c:v>1/11</c:v>
                </c:pt>
                <c:pt idx="1009">
                  <c:v>1/11</c:v>
                </c:pt>
                <c:pt idx="1010">
                  <c:v>1/11</c:v>
                </c:pt>
                <c:pt idx="1011">
                  <c:v>1/11</c:v>
                </c:pt>
                <c:pt idx="1012">
                  <c:v>1/11</c:v>
                </c:pt>
                <c:pt idx="1013">
                  <c:v>1/11</c:v>
                </c:pt>
                <c:pt idx="1014">
                  <c:v>1/11</c:v>
                </c:pt>
                <c:pt idx="1015">
                  <c:v>1/11</c:v>
                </c:pt>
                <c:pt idx="1016">
                  <c:v>1/11</c:v>
                </c:pt>
                <c:pt idx="1017">
                  <c:v>1/11</c:v>
                </c:pt>
                <c:pt idx="1018">
                  <c:v>1/11</c:v>
                </c:pt>
                <c:pt idx="1019">
                  <c:v>1/11</c:v>
                </c:pt>
                <c:pt idx="1020">
                  <c:v>2/11</c:v>
                </c:pt>
                <c:pt idx="1021">
                  <c:v>2/11</c:v>
                </c:pt>
                <c:pt idx="1022">
                  <c:v>2/11</c:v>
                </c:pt>
                <c:pt idx="1023">
                  <c:v>2/11</c:v>
                </c:pt>
                <c:pt idx="1024">
                  <c:v>2/11</c:v>
                </c:pt>
                <c:pt idx="1025">
                  <c:v>2/11</c:v>
                </c:pt>
                <c:pt idx="1026">
                  <c:v>2/11</c:v>
                </c:pt>
                <c:pt idx="1027">
                  <c:v>2/11</c:v>
                </c:pt>
                <c:pt idx="1028">
                  <c:v>2/11</c:v>
                </c:pt>
                <c:pt idx="1029">
                  <c:v>2/11</c:v>
                </c:pt>
                <c:pt idx="1030">
                  <c:v>2/11</c:v>
                </c:pt>
                <c:pt idx="1031">
                  <c:v>2/11</c:v>
                </c:pt>
                <c:pt idx="1032">
                  <c:v>2/11</c:v>
                </c:pt>
                <c:pt idx="1033">
                  <c:v>3/11</c:v>
                </c:pt>
                <c:pt idx="1034">
                  <c:v>3/11</c:v>
                </c:pt>
                <c:pt idx="1035">
                  <c:v>3/11</c:v>
                </c:pt>
                <c:pt idx="1036">
                  <c:v>3/11</c:v>
                </c:pt>
                <c:pt idx="1037">
                  <c:v>3/11</c:v>
                </c:pt>
                <c:pt idx="1038">
                  <c:v>3/11</c:v>
                </c:pt>
                <c:pt idx="1039">
                  <c:v>3/11</c:v>
                </c:pt>
                <c:pt idx="1040">
                  <c:v>3/11</c:v>
                </c:pt>
                <c:pt idx="1041">
                  <c:v>3/11</c:v>
                </c:pt>
                <c:pt idx="1042">
                  <c:v>3/11</c:v>
                </c:pt>
                <c:pt idx="1043">
                  <c:v>3/11</c:v>
                </c:pt>
                <c:pt idx="1044">
                  <c:v>3/11</c:v>
                </c:pt>
                <c:pt idx="1045">
                  <c:v>3/11</c:v>
                </c:pt>
                <c:pt idx="1046">
                  <c:v>4/11</c:v>
                </c:pt>
                <c:pt idx="1047">
                  <c:v>4/11</c:v>
                </c:pt>
                <c:pt idx="1048">
                  <c:v>4/11</c:v>
                </c:pt>
                <c:pt idx="1049">
                  <c:v>4/11</c:v>
                </c:pt>
                <c:pt idx="1050">
                  <c:v>4/11</c:v>
                </c:pt>
                <c:pt idx="1051">
                  <c:v>4/11</c:v>
                </c:pt>
                <c:pt idx="1052">
                  <c:v>4/11</c:v>
                </c:pt>
                <c:pt idx="1053">
                  <c:v>4/11</c:v>
                </c:pt>
                <c:pt idx="1054">
                  <c:v>12/11</c:v>
                </c:pt>
                <c:pt idx="1055">
                  <c:v>12/11</c:v>
                </c:pt>
                <c:pt idx="1056">
                  <c:v>12/11</c:v>
                </c:pt>
                <c:pt idx="1057">
                  <c:v>12/11</c:v>
                </c:pt>
                <c:pt idx="1058">
                  <c:v>12/11</c:v>
                </c:pt>
                <c:pt idx="1059">
                  <c:v>1/12</c:v>
                </c:pt>
                <c:pt idx="1060">
                  <c:v>1/12</c:v>
                </c:pt>
                <c:pt idx="1061">
                  <c:v>1/12</c:v>
                </c:pt>
                <c:pt idx="1062">
                  <c:v>1/12</c:v>
                </c:pt>
                <c:pt idx="1063">
                  <c:v>1/12</c:v>
                </c:pt>
                <c:pt idx="1064">
                  <c:v>1/12</c:v>
                </c:pt>
                <c:pt idx="1065">
                  <c:v>1/12</c:v>
                </c:pt>
                <c:pt idx="1066">
                  <c:v>1/12</c:v>
                </c:pt>
                <c:pt idx="1067">
                  <c:v>1/12</c:v>
                </c:pt>
                <c:pt idx="1068">
                  <c:v>1/12</c:v>
                </c:pt>
                <c:pt idx="1069">
                  <c:v>1/12</c:v>
                </c:pt>
                <c:pt idx="1070">
                  <c:v>1/12</c:v>
                </c:pt>
                <c:pt idx="1071">
                  <c:v>1/12</c:v>
                </c:pt>
                <c:pt idx="1072">
                  <c:v>1/12</c:v>
                </c:pt>
                <c:pt idx="1073">
                  <c:v>1/12</c:v>
                </c:pt>
                <c:pt idx="1074">
                  <c:v>1/12</c:v>
                </c:pt>
                <c:pt idx="1075">
                  <c:v>1/12</c:v>
                </c:pt>
                <c:pt idx="1076">
                  <c:v>2/12</c:v>
                </c:pt>
                <c:pt idx="1077">
                  <c:v>2/12</c:v>
                </c:pt>
              </c:strCache>
            </c:strRef>
          </c:cat>
          <c:val>
            <c:numRef>
              <c:f>KobeBryant!$AK$51:$AK$1179</c:f>
              <c:numCache>
                <c:formatCode>0.00</c:formatCode>
                <c:ptCount val="1129"/>
                <c:pt idx="0">
                  <c:v>0.27389251951248672</c:v>
                </c:pt>
                <c:pt idx="1">
                  <c:v>0.2719948416377615</c:v>
                </c:pt>
                <c:pt idx="2">
                  <c:v>0.2677351882371985</c:v>
                </c:pt>
                <c:pt idx="3">
                  <c:v>0.2646163769285178</c:v>
                </c:pt>
                <c:pt idx="4">
                  <c:v>0.26483626362455021</c:v>
                </c:pt>
                <c:pt idx="5">
                  <c:v>0.26483626362455021</c:v>
                </c:pt>
                <c:pt idx="6">
                  <c:v>0.26846099857353961</c:v>
                </c:pt>
                <c:pt idx="7">
                  <c:v>0.25218288148541279</c:v>
                </c:pt>
                <c:pt idx="8">
                  <c:v>0.25635350353664021</c:v>
                </c:pt>
                <c:pt idx="9">
                  <c:v>0.25409769614003486</c:v>
                </c:pt>
                <c:pt idx="10">
                  <c:v>0.24948349992473229</c:v>
                </c:pt>
                <c:pt idx="11">
                  <c:v>0.2494834999247322</c:v>
                </c:pt>
                <c:pt idx="12">
                  <c:v>0.24935132497202847</c:v>
                </c:pt>
                <c:pt idx="13">
                  <c:v>0.25182817271192787</c:v>
                </c:pt>
                <c:pt idx="14">
                  <c:v>0.24667420552921507</c:v>
                </c:pt>
                <c:pt idx="15">
                  <c:v>0.25436702472078826</c:v>
                </c:pt>
                <c:pt idx="16">
                  <c:v>0.25485195061975457</c:v>
                </c:pt>
                <c:pt idx="17">
                  <c:v>0.25484833504959575</c:v>
                </c:pt>
                <c:pt idx="18">
                  <c:v>0.25135827020410523</c:v>
                </c:pt>
                <c:pt idx="19">
                  <c:v>0.25198639500041692</c:v>
                </c:pt>
                <c:pt idx="20">
                  <c:v>0.25198639500041692</c:v>
                </c:pt>
                <c:pt idx="21">
                  <c:v>0.25386843772605794</c:v>
                </c:pt>
                <c:pt idx="22">
                  <c:v>0.2484517158363789</c:v>
                </c:pt>
                <c:pt idx="23">
                  <c:v>0.24395066831519135</c:v>
                </c:pt>
                <c:pt idx="24">
                  <c:v>0.24296912460270345</c:v>
                </c:pt>
                <c:pt idx="25">
                  <c:v>0.2431935485180812</c:v>
                </c:pt>
                <c:pt idx="26">
                  <c:v>0.23921630891095114</c:v>
                </c:pt>
                <c:pt idx="27">
                  <c:v>0.23927294720738096</c:v>
                </c:pt>
                <c:pt idx="28">
                  <c:v>0.24000580350126063</c:v>
                </c:pt>
                <c:pt idx="29">
                  <c:v>0.23998710934769241</c:v>
                </c:pt>
                <c:pt idx="30">
                  <c:v>0.23837638648291729</c:v>
                </c:pt>
                <c:pt idx="31">
                  <c:v>0.23601934286003273</c:v>
                </c:pt>
                <c:pt idx="32">
                  <c:v>0.23901186376497766</c:v>
                </c:pt>
                <c:pt idx="33">
                  <c:v>0.23877309184193085</c:v>
                </c:pt>
                <c:pt idx="34">
                  <c:v>0.23807668461044657</c:v>
                </c:pt>
                <c:pt idx="35">
                  <c:v>0.23774298332958008</c:v>
                </c:pt>
                <c:pt idx="36">
                  <c:v>0.23685323450161622</c:v>
                </c:pt>
                <c:pt idx="37">
                  <c:v>0.23632738361200975</c:v>
                </c:pt>
                <c:pt idx="38">
                  <c:v>0.23572274963159093</c:v>
                </c:pt>
                <c:pt idx="39">
                  <c:v>0.23667606812791597</c:v>
                </c:pt>
                <c:pt idx="40">
                  <c:v>0.23232744661141458</c:v>
                </c:pt>
                <c:pt idx="41">
                  <c:v>0.23264568926737927</c:v>
                </c:pt>
                <c:pt idx="42">
                  <c:v>0.22807109614758131</c:v>
                </c:pt>
                <c:pt idx="43">
                  <c:v>0.22810439428883791</c:v>
                </c:pt>
                <c:pt idx="44">
                  <c:v>0.21059438622670854</c:v>
                </c:pt>
                <c:pt idx="45">
                  <c:v>0.20362920383152616</c:v>
                </c:pt>
                <c:pt idx="46">
                  <c:v>0.1960078049258161</c:v>
                </c:pt>
                <c:pt idx="47">
                  <c:v>0.19606669939651897</c:v>
                </c:pt>
                <c:pt idx="48">
                  <c:v>0.1874600028087626</c:v>
                </c:pt>
                <c:pt idx="49">
                  <c:v>0.18932839842184188</c:v>
                </c:pt>
                <c:pt idx="50">
                  <c:v>0.18922954530497255</c:v>
                </c:pt>
                <c:pt idx="51">
                  <c:v>0.18922954530497255</c:v>
                </c:pt>
                <c:pt idx="52">
                  <c:v>0.19047237091408492</c:v>
                </c:pt>
                <c:pt idx="53">
                  <c:v>0.18863870661307341</c:v>
                </c:pt>
                <c:pt idx="54">
                  <c:v>0.18897491033122349</c:v>
                </c:pt>
                <c:pt idx="55">
                  <c:v>0.17947467674253326</c:v>
                </c:pt>
                <c:pt idx="56">
                  <c:v>0.17226806827424174</c:v>
                </c:pt>
                <c:pt idx="57">
                  <c:v>0.17311978276232182</c:v>
                </c:pt>
                <c:pt idx="58">
                  <c:v>0.17121659394117236</c:v>
                </c:pt>
                <c:pt idx="59">
                  <c:v>0.17094395787711786</c:v>
                </c:pt>
                <c:pt idx="60">
                  <c:v>0.17125716311549524</c:v>
                </c:pt>
                <c:pt idx="61">
                  <c:v>0.16294545099511049</c:v>
                </c:pt>
                <c:pt idx="62">
                  <c:v>0.16237990727215693</c:v>
                </c:pt>
                <c:pt idx="63">
                  <c:v>0.16064703481831943</c:v>
                </c:pt>
                <c:pt idx="64">
                  <c:v>0.1601229170713194</c:v>
                </c:pt>
                <c:pt idx="65">
                  <c:v>0.15012215570212503</c:v>
                </c:pt>
                <c:pt idx="66">
                  <c:v>0.14897416431265217</c:v>
                </c:pt>
                <c:pt idx="67">
                  <c:v>0.14976052312179722</c:v>
                </c:pt>
                <c:pt idx="68">
                  <c:v>0.1478146936994745</c:v>
                </c:pt>
                <c:pt idx="69">
                  <c:v>0.15078569736753</c:v>
                </c:pt>
                <c:pt idx="70">
                  <c:v>0.13746390992043106</c:v>
                </c:pt>
                <c:pt idx="71">
                  <c:v>0.12515867479943671</c:v>
                </c:pt>
                <c:pt idx="72">
                  <c:v>0.13283425302048515</c:v>
                </c:pt>
                <c:pt idx="73">
                  <c:v>0.12923347168625374</c:v>
                </c:pt>
                <c:pt idx="74">
                  <c:v>0.12281116913907397</c:v>
                </c:pt>
                <c:pt idx="75">
                  <c:v>0.12243416223273949</c:v>
                </c:pt>
                <c:pt idx="76">
                  <c:v>0.12183974754419336</c:v>
                </c:pt>
                <c:pt idx="77">
                  <c:v>0.12768219635213895</c:v>
                </c:pt>
                <c:pt idx="78">
                  <c:v>0.12902012024708187</c:v>
                </c:pt>
                <c:pt idx="79">
                  <c:v>0.12890023986298377</c:v>
                </c:pt>
                <c:pt idx="80">
                  <c:v>0.13154352271148512</c:v>
                </c:pt>
                <c:pt idx="81">
                  <c:v>0.13303775894881292</c:v>
                </c:pt>
                <c:pt idx="82">
                  <c:v>0.14303323575523355</c:v>
                </c:pt>
                <c:pt idx="83">
                  <c:v>0.14811046759849505</c:v>
                </c:pt>
                <c:pt idx="84">
                  <c:v>0.14718809845408889</c:v>
                </c:pt>
                <c:pt idx="85">
                  <c:v>0.14975080797710533</c:v>
                </c:pt>
                <c:pt idx="86">
                  <c:v>0.15346897047272842</c:v>
                </c:pt>
                <c:pt idx="87">
                  <c:v>0.15346897047272842</c:v>
                </c:pt>
                <c:pt idx="88">
                  <c:v>0.16441054263827554</c:v>
                </c:pt>
                <c:pt idx="89">
                  <c:v>0.1634739559860047</c:v>
                </c:pt>
                <c:pt idx="90">
                  <c:v>0.16287198428614449</c:v>
                </c:pt>
                <c:pt idx="91">
                  <c:v>0.1658411152585634</c:v>
                </c:pt>
                <c:pt idx="92">
                  <c:v>0.16366578688265437</c:v>
                </c:pt>
                <c:pt idx="93">
                  <c:v>0.16665947685172264</c:v>
                </c:pt>
                <c:pt idx="94">
                  <c:v>0.16653300340920402</c:v>
                </c:pt>
                <c:pt idx="95">
                  <c:v>0.16919299570584631</c:v>
                </c:pt>
                <c:pt idx="96">
                  <c:v>0.16903092821693241</c:v>
                </c:pt>
                <c:pt idx="97">
                  <c:v>0.16946594263829501</c:v>
                </c:pt>
                <c:pt idx="98">
                  <c:v>0.17074057657685271</c:v>
                </c:pt>
                <c:pt idx="99">
                  <c:v>0.17074057657685271</c:v>
                </c:pt>
                <c:pt idx="100">
                  <c:v>0.17135977309956632</c:v>
                </c:pt>
                <c:pt idx="101">
                  <c:v>0.1690450199666064</c:v>
                </c:pt>
                <c:pt idx="102">
                  <c:v>0.16930084320582756</c:v>
                </c:pt>
                <c:pt idx="103">
                  <c:v>0.16924263586909311</c:v>
                </c:pt>
                <c:pt idx="104">
                  <c:v>0.16995163897955426</c:v>
                </c:pt>
                <c:pt idx="105">
                  <c:v>0.16993175220706483</c:v>
                </c:pt>
                <c:pt idx="106">
                  <c:v>0.16629251827022459</c:v>
                </c:pt>
                <c:pt idx="107">
                  <c:v>0.16629251827022459</c:v>
                </c:pt>
                <c:pt idx="108">
                  <c:v>0.16533138522003457</c:v>
                </c:pt>
                <c:pt idx="109">
                  <c:v>0.16560739040001204</c:v>
                </c:pt>
                <c:pt idx="110">
                  <c:v>0.16464126122560885</c:v>
                </c:pt>
                <c:pt idx="111">
                  <c:v>0.16563742059704009</c:v>
                </c:pt>
                <c:pt idx="112">
                  <c:v>0.16714847365410748</c:v>
                </c:pt>
                <c:pt idx="113">
                  <c:v>0.16479880250208881</c:v>
                </c:pt>
                <c:pt idx="114">
                  <c:v>0.17020281898910114</c:v>
                </c:pt>
                <c:pt idx="115">
                  <c:v>0.16999806001294041</c:v>
                </c:pt>
                <c:pt idx="116">
                  <c:v>0.17043896387904769</c:v>
                </c:pt>
                <c:pt idx="117">
                  <c:v>0.17131972854214783</c:v>
                </c:pt>
                <c:pt idx="118">
                  <c:v>0.1723757464354648</c:v>
                </c:pt>
                <c:pt idx="119">
                  <c:v>0.16694498788400886</c:v>
                </c:pt>
                <c:pt idx="120">
                  <c:v>0.16881027147393018</c:v>
                </c:pt>
                <c:pt idx="121">
                  <c:v>0.16824423451928325</c:v>
                </c:pt>
                <c:pt idx="122">
                  <c:v>0.16465761755961408</c:v>
                </c:pt>
                <c:pt idx="123">
                  <c:v>0.16608688284467618</c:v>
                </c:pt>
                <c:pt idx="124">
                  <c:v>0.16521970036213929</c:v>
                </c:pt>
                <c:pt idx="125">
                  <c:v>0.16459728095554679</c:v>
                </c:pt>
                <c:pt idx="126">
                  <c:v>0.16576191556887021</c:v>
                </c:pt>
                <c:pt idx="127">
                  <c:v>0.16410029909559981</c:v>
                </c:pt>
                <c:pt idx="128">
                  <c:v>0.16287055082650947</c:v>
                </c:pt>
                <c:pt idx="129">
                  <c:v>0.16282471481658456</c:v>
                </c:pt>
                <c:pt idx="130">
                  <c:v>0.16128710489087972</c:v>
                </c:pt>
                <c:pt idx="131">
                  <c:v>0.16097141335767468</c:v>
                </c:pt>
                <c:pt idx="132">
                  <c:v>0.14792087791264955</c:v>
                </c:pt>
                <c:pt idx="133">
                  <c:v>0.13985989490944731</c:v>
                </c:pt>
                <c:pt idx="134">
                  <c:v>0.14087711246446871</c:v>
                </c:pt>
                <c:pt idx="135">
                  <c:v>0.14004499131292331</c:v>
                </c:pt>
                <c:pt idx="136">
                  <c:v>0.13693904647316529</c:v>
                </c:pt>
                <c:pt idx="137">
                  <c:v>0.1372228650549086</c:v>
                </c:pt>
                <c:pt idx="138">
                  <c:v>0.12049351070679708</c:v>
                </c:pt>
                <c:pt idx="139">
                  <c:v>0.12090073681853786</c:v>
                </c:pt>
                <c:pt idx="140">
                  <c:v>0.12121140412434792</c:v>
                </c:pt>
                <c:pt idx="141">
                  <c:v>0.11917417197239573</c:v>
                </c:pt>
                <c:pt idx="142">
                  <c:v>0.1192143396387793</c:v>
                </c:pt>
                <c:pt idx="143">
                  <c:v>0.11356328092966593</c:v>
                </c:pt>
                <c:pt idx="144">
                  <c:v>0.11313370994770133</c:v>
                </c:pt>
                <c:pt idx="145">
                  <c:v>0.10656530813524265</c:v>
                </c:pt>
                <c:pt idx="146">
                  <c:v>0.1126456318165376</c:v>
                </c:pt>
                <c:pt idx="147">
                  <c:v>0.11257003081075687</c:v>
                </c:pt>
                <c:pt idx="148">
                  <c:v>0.11360397377355606</c:v>
                </c:pt>
                <c:pt idx="149">
                  <c:v>0.11145327381866336</c:v>
                </c:pt>
                <c:pt idx="150">
                  <c:v>0.12078958091301942</c:v>
                </c:pt>
                <c:pt idx="151">
                  <c:v>0.12067201119445316</c:v>
                </c:pt>
                <c:pt idx="152">
                  <c:v>0.12001067299475129</c:v>
                </c:pt>
                <c:pt idx="153">
                  <c:v>0.1198944110286979</c:v>
                </c:pt>
                <c:pt idx="154">
                  <c:v>0.12013249318301607</c:v>
                </c:pt>
                <c:pt idx="155">
                  <c:v>0.12050326610867117</c:v>
                </c:pt>
                <c:pt idx="156">
                  <c:v>0.12066635396659589</c:v>
                </c:pt>
                <c:pt idx="157">
                  <c:v>0.11977725755990336</c:v>
                </c:pt>
                <c:pt idx="158">
                  <c:v>0.11959647288499189</c:v>
                </c:pt>
                <c:pt idx="159">
                  <c:v>0.1199046917432376</c:v>
                </c:pt>
                <c:pt idx="160">
                  <c:v>0.11973846329328218</c:v>
                </c:pt>
                <c:pt idx="161">
                  <c:v>0.1193665406234431</c:v>
                </c:pt>
                <c:pt idx="162">
                  <c:v>0.11512026719204267</c:v>
                </c:pt>
                <c:pt idx="163">
                  <c:v>0.1143727186680029</c:v>
                </c:pt>
                <c:pt idx="164">
                  <c:v>0.1095035103341907</c:v>
                </c:pt>
                <c:pt idx="165">
                  <c:v>0.10948194334394773</c:v>
                </c:pt>
                <c:pt idx="166">
                  <c:v>0.10578766565191661</c:v>
                </c:pt>
                <c:pt idx="167">
                  <c:v>0.10474911718492139</c:v>
                </c:pt>
                <c:pt idx="168">
                  <c:v>0.10837901182462244</c:v>
                </c:pt>
                <c:pt idx="169">
                  <c:v>0.11022888247012337</c:v>
                </c:pt>
                <c:pt idx="170">
                  <c:v>0.11284749325835255</c:v>
                </c:pt>
                <c:pt idx="171">
                  <c:v>0.10988852236215951</c:v>
                </c:pt>
                <c:pt idx="172">
                  <c:v>0.11054891612830473</c:v>
                </c:pt>
                <c:pt idx="173">
                  <c:v>0.10953316336868514</c:v>
                </c:pt>
                <c:pt idx="174">
                  <c:v>0.11112129059946091</c:v>
                </c:pt>
                <c:pt idx="175">
                  <c:v>0.10987879964872674</c:v>
                </c:pt>
                <c:pt idx="176">
                  <c:v>0.11330237672453593</c:v>
                </c:pt>
                <c:pt idx="177">
                  <c:v>0.11182931600598928</c:v>
                </c:pt>
                <c:pt idx="178">
                  <c:v>0.11224018706255276</c:v>
                </c:pt>
                <c:pt idx="179">
                  <c:v>0.11551552594648874</c:v>
                </c:pt>
                <c:pt idx="180">
                  <c:v>0.1142291574343578</c:v>
                </c:pt>
                <c:pt idx="181">
                  <c:v>0.11590400848837577</c:v>
                </c:pt>
                <c:pt idx="182">
                  <c:v>0.11568992512535485</c:v>
                </c:pt>
                <c:pt idx="183">
                  <c:v>0.11486886933741985</c:v>
                </c:pt>
                <c:pt idx="184">
                  <c:v>0.11412309144077776</c:v>
                </c:pt>
                <c:pt idx="185">
                  <c:v>0.11069057626315533</c:v>
                </c:pt>
                <c:pt idx="186">
                  <c:v>0.11097801951885138</c:v>
                </c:pt>
                <c:pt idx="187">
                  <c:v>0.11039095644710291</c:v>
                </c:pt>
                <c:pt idx="188">
                  <c:v>0.11033640581865817</c:v>
                </c:pt>
                <c:pt idx="189">
                  <c:v>0.10995311802429893</c:v>
                </c:pt>
                <c:pt idx="190">
                  <c:v>0.10905568695461468</c:v>
                </c:pt>
                <c:pt idx="191">
                  <c:v>0.11371155955095387</c:v>
                </c:pt>
                <c:pt idx="192">
                  <c:v>0.1137115595509537</c:v>
                </c:pt>
                <c:pt idx="193">
                  <c:v>0.11301713072244708</c:v>
                </c:pt>
                <c:pt idx="194">
                  <c:v>0.11326562603374557</c:v>
                </c:pt>
                <c:pt idx="195">
                  <c:v>0.11228844053397037</c:v>
                </c:pt>
                <c:pt idx="196">
                  <c:v>0.11219488147224667</c:v>
                </c:pt>
                <c:pt idx="197">
                  <c:v>0.11211187015018254</c:v>
                </c:pt>
                <c:pt idx="198">
                  <c:v>0.11267272454832558</c:v>
                </c:pt>
                <c:pt idx="199">
                  <c:v>0.11336252125146931</c:v>
                </c:pt>
                <c:pt idx="200">
                  <c:v>0.11131331035066989</c:v>
                </c:pt>
                <c:pt idx="201">
                  <c:v>0.11141270216668156</c:v>
                </c:pt>
                <c:pt idx="202">
                  <c:v>0.11240197543474335</c:v>
                </c:pt>
                <c:pt idx="203">
                  <c:v>0.11248038377732286</c:v>
                </c:pt>
                <c:pt idx="204">
                  <c:v>0.11184749274191602</c:v>
                </c:pt>
                <c:pt idx="205">
                  <c:v>0.11227441600736932</c:v>
                </c:pt>
                <c:pt idx="206">
                  <c:v>0.11223142271618011</c:v>
                </c:pt>
                <c:pt idx="207">
                  <c:v>0.1147832029239006</c:v>
                </c:pt>
                <c:pt idx="208">
                  <c:v>0.11635789967306304</c:v>
                </c:pt>
                <c:pt idx="209">
                  <c:v>0.11622220975707021</c:v>
                </c:pt>
                <c:pt idx="210">
                  <c:v>0.11718017698207753</c:v>
                </c:pt>
                <c:pt idx="211">
                  <c:v>0.11763385775275775</c:v>
                </c:pt>
                <c:pt idx="212">
                  <c:v>0.11740302120369497</c:v>
                </c:pt>
                <c:pt idx="213">
                  <c:v>0.11808127432806172</c:v>
                </c:pt>
                <c:pt idx="214">
                  <c:v>0.11873830769505643</c:v>
                </c:pt>
                <c:pt idx="215">
                  <c:v>0.11985810658560352</c:v>
                </c:pt>
                <c:pt idx="216">
                  <c:v>0.12002436657374482</c:v>
                </c:pt>
                <c:pt idx="217">
                  <c:v>0.12097839409057629</c:v>
                </c:pt>
                <c:pt idx="218">
                  <c:v>0.11734736330003137</c:v>
                </c:pt>
                <c:pt idx="219">
                  <c:v>0.11574803035305792</c:v>
                </c:pt>
                <c:pt idx="220">
                  <c:v>0.11241777040148541</c:v>
                </c:pt>
                <c:pt idx="221">
                  <c:v>0.11217019866875533</c:v>
                </c:pt>
                <c:pt idx="222">
                  <c:v>0.11130578582977578</c:v>
                </c:pt>
                <c:pt idx="223">
                  <c:v>0.11151823498735135</c:v>
                </c:pt>
                <c:pt idx="224">
                  <c:v>0.11006473234475582</c:v>
                </c:pt>
                <c:pt idx="225">
                  <c:v>0.11019073630458796</c:v>
                </c:pt>
                <c:pt idx="226">
                  <c:v>0.10623367389574773</c:v>
                </c:pt>
                <c:pt idx="227">
                  <c:v>0.10643564885384528</c:v>
                </c:pt>
                <c:pt idx="228">
                  <c:v>0.11046854571250962</c:v>
                </c:pt>
                <c:pt idx="229">
                  <c:v>0.10834278367990338</c:v>
                </c:pt>
                <c:pt idx="230">
                  <c:v>0.10852931702107685</c:v>
                </c:pt>
                <c:pt idx="231">
                  <c:v>0.10637150915157619</c:v>
                </c:pt>
                <c:pt idx="232">
                  <c:v>0.10724552985308788</c:v>
                </c:pt>
                <c:pt idx="233">
                  <c:v>0.10711470868338614</c:v>
                </c:pt>
                <c:pt idx="234">
                  <c:v>0.10655087699195651</c:v>
                </c:pt>
                <c:pt idx="235">
                  <c:v>0.10688697253622205</c:v>
                </c:pt>
                <c:pt idx="236">
                  <c:v>0.10658879406583074</c:v>
                </c:pt>
                <c:pt idx="237">
                  <c:v>0.10873026726909123</c:v>
                </c:pt>
                <c:pt idx="238">
                  <c:v>0.10897139860663248</c:v>
                </c:pt>
                <c:pt idx="239">
                  <c:v>0.1127340395509239</c:v>
                </c:pt>
                <c:pt idx="240">
                  <c:v>0.1128876649504232</c:v>
                </c:pt>
                <c:pt idx="241">
                  <c:v>0.10726390114943525</c:v>
                </c:pt>
                <c:pt idx="242">
                  <c:v>0.10663046239327661</c:v>
                </c:pt>
                <c:pt idx="243">
                  <c:v>0.10706880488541813</c:v>
                </c:pt>
                <c:pt idx="244">
                  <c:v>0.11532508798334902</c:v>
                </c:pt>
                <c:pt idx="245">
                  <c:v>0.11670001486455613</c:v>
                </c:pt>
                <c:pt idx="246">
                  <c:v>0.10936717598837996</c:v>
                </c:pt>
                <c:pt idx="247">
                  <c:v>0.11198346999008445</c:v>
                </c:pt>
                <c:pt idx="248">
                  <c:v>0.11004941561658071</c:v>
                </c:pt>
                <c:pt idx="249">
                  <c:v>0.11029982330179922</c:v>
                </c:pt>
                <c:pt idx="250">
                  <c:v>0.10382335076111361</c:v>
                </c:pt>
                <c:pt idx="251">
                  <c:v>0.10314991863441109</c:v>
                </c:pt>
                <c:pt idx="252">
                  <c:v>0.10351481014022776</c:v>
                </c:pt>
                <c:pt idx="253">
                  <c:v>0.10367244531874123</c:v>
                </c:pt>
                <c:pt idx="254">
                  <c:v>0.1042473510650587</c:v>
                </c:pt>
                <c:pt idx="255">
                  <c:v>0.10244992604652675</c:v>
                </c:pt>
                <c:pt idx="256">
                  <c:v>0.10613653317057889</c:v>
                </c:pt>
                <c:pt idx="257">
                  <c:v>0.1027113271976068</c:v>
                </c:pt>
                <c:pt idx="258">
                  <c:v>0.10117203775989601</c:v>
                </c:pt>
                <c:pt idx="259">
                  <c:v>0.10117140234800201</c:v>
                </c:pt>
                <c:pt idx="260">
                  <c:v>0.10125526642892153</c:v>
                </c:pt>
                <c:pt idx="261">
                  <c:v>0.10105472552543203</c:v>
                </c:pt>
                <c:pt idx="262">
                  <c:v>0.1033406670647511</c:v>
                </c:pt>
                <c:pt idx="263">
                  <c:v>0.10089419796833442</c:v>
                </c:pt>
                <c:pt idx="264">
                  <c:v>0.10149253717412367</c:v>
                </c:pt>
                <c:pt idx="265">
                  <c:v>0.10085772763893622</c:v>
                </c:pt>
                <c:pt idx="266">
                  <c:v>0.10074684580062793</c:v>
                </c:pt>
                <c:pt idx="267">
                  <c:v>9.9719445220589065E-2</c:v>
                </c:pt>
                <c:pt idx="268">
                  <c:v>0.10191032672834306</c:v>
                </c:pt>
                <c:pt idx="269">
                  <c:v>0.10302251784766993</c:v>
                </c:pt>
                <c:pt idx="270">
                  <c:v>0.10299762034104672</c:v>
                </c:pt>
                <c:pt idx="271">
                  <c:v>0.1046029011967429</c:v>
                </c:pt>
                <c:pt idx="272">
                  <c:v>0.10490448328000539</c:v>
                </c:pt>
                <c:pt idx="273">
                  <c:v>0.10662168290411739</c:v>
                </c:pt>
                <c:pt idx="274">
                  <c:v>0.10636010453518109</c:v>
                </c:pt>
                <c:pt idx="275">
                  <c:v>0.1068067795753867</c:v>
                </c:pt>
                <c:pt idx="276">
                  <c:v>0.1081509545939922</c:v>
                </c:pt>
                <c:pt idx="277">
                  <c:v>0.11004129280615062</c:v>
                </c:pt>
                <c:pt idx="278">
                  <c:v>0.10574745425603736</c:v>
                </c:pt>
                <c:pt idx="279">
                  <c:v>0.10773703624841352</c:v>
                </c:pt>
                <c:pt idx="280">
                  <c:v>0.12551611816164232</c:v>
                </c:pt>
                <c:pt idx="281">
                  <c:v>0.12570500128053308</c:v>
                </c:pt>
                <c:pt idx="282">
                  <c:v>0.12655244133624308</c:v>
                </c:pt>
                <c:pt idx="283">
                  <c:v>0.12630710226124542</c:v>
                </c:pt>
                <c:pt idx="284">
                  <c:v>0.12633386283162243</c:v>
                </c:pt>
                <c:pt idx="285">
                  <c:v>0.12578354585621784</c:v>
                </c:pt>
                <c:pt idx="286">
                  <c:v>0.12565968944343492</c:v>
                </c:pt>
                <c:pt idx="287">
                  <c:v>0.12701159998445941</c:v>
                </c:pt>
                <c:pt idx="288">
                  <c:v>0.1287058091389916</c:v>
                </c:pt>
                <c:pt idx="289">
                  <c:v>0.12671666771798867</c:v>
                </c:pt>
                <c:pt idx="290">
                  <c:v>0.12830299597246519</c:v>
                </c:pt>
                <c:pt idx="291">
                  <c:v>0.12786264313787765</c:v>
                </c:pt>
                <c:pt idx="292">
                  <c:v>0.12920731008573794</c:v>
                </c:pt>
                <c:pt idx="293">
                  <c:v>0.12887369073346758</c:v>
                </c:pt>
                <c:pt idx="294">
                  <c:v>0.12136149407822103</c:v>
                </c:pt>
                <c:pt idx="295">
                  <c:v>0.12136149407822087</c:v>
                </c:pt>
                <c:pt idx="296">
                  <c:v>0.12977349812780184</c:v>
                </c:pt>
                <c:pt idx="297">
                  <c:v>0.12788036501004396</c:v>
                </c:pt>
                <c:pt idx="298">
                  <c:v>0.12741663781404977</c:v>
                </c:pt>
                <c:pt idx="299">
                  <c:v>0.12724435916289351</c:v>
                </c:pt>
                <c:pt idx="300">
                  <c:v>0.12740237398870999</c:v>
                </c:pt>
                <c:pt idx="301">
                  <c:v>0.12750430324870907</c:v>
                </c:pt>
                <c:pt idx="302">
                  <c:v>0.12652841094201006</c:v>
                </c:pt>
                <c:pt idx="303">
                  <c:v>0.12843992640093485</c:v>
                </c:pt>
                <c:pt idx="304">
                  <c:v>0.12802519044217495</c:v>
                </c:pt>
                <c:pt idx="305">
                  <c:v>0.13824168277745641</c:v>
                </c:pt>
                <c:pt idx="306">
                  <c:v>0.13617371258800337</c:v>
                </c:pt>
                <c:pt idx="307">
                  <c:v>0.13846971819550649</c:v>
                </c:pt>
                <c:pt idx="308">
                  <c:v>0.14024300193534359</c:v>
                </c:pt>
                <c:pt idx="309">
                  <c:v>0.14149771614223841</c:v>
                </c:pt>
                <c:pt idx="310">
                  <c:v>0.14114048725598649</c:v>
                </c:pt>
                <c:pt idx="311">
                  <c:v>0.14139195052572659</c:v>
                </c:pt>
                <c:pt idx="312">
                  <c:v>0.13935929338605796</c:v>
                </c:pt>
                <c:pt idx="313">
                  <c:v>0.13933469321993744</c:v>
                </c:pt>
                <c:pt idx="314">
                  <c:v>0.13992820899829159</c:v>
                </c:pt>
                <c:pt idx="315">
                  <c:v>0.13967107277968743</c:v>
                </c:pt>
                <c:pt idx="316">
                  <c:v>0.13970356955689781</c:v>
                </c:pt>
                <c:pt idx="317">
                  <c:v>0.14119421419608241</c:v>
                </c:pt>
                <c:pt idx="318">
                  <c:v>0.14024354326874247</c:v>
                </c:pt>
                <c:pt idx="319">
                  <c:v>0.14104549707416456</c:v>
                </c:pt>
                <c:pt idx="320">
                  <c:v>0.14142667964102748</c:v>
                </c:pt>
                <c:pt idx="321">
                  <c:v>0.1403554801791744</c:v>
                </c:pt>
                <c:pt idx="322">
                  <c:v>0.14022725578612147</c:v>
                </c:pt>
                <c:pt idx="323">
                  <c:v>0.13867085681790664</c:v>
                </c:pt>
                <c:pt idx="324">
                  <c:v>0.13866313460310703</c:v>
                </c:pt>
                <c:pt idx="325">
                  <c:v>0.13796404293458958</c:v>
                </c:pt>
                <c:pt idx="326">
                  <c:v>0.13886963494660839</c:v>
                </c:pt>
                <c:pt idx="327">
                  <c:v>0.13697692491505198</c:v>
                </c:pt>
                <c:pt idx="328">
                  <c:v>0.13754560060175697</c:v>
                </c:pt>
                <c:pt idx="329">
                  <c:v>0.13437307188934733</c:v>
                </c:pt>
                <c:pt idx="330">
                  <c:v>0.11559276864607659</c:v>
                </c:pt>
                <c:pt idx="331">
                  <c:v>0.11570447224701064</c:v>
                </c:pt>
                <c:pt idx="332">
                  <c:v>0.11581629366177751</c:v>
                </c:pt>
                <c:pt idx="333">
                  <c:v>0.11580265585054975</c:v>
                </c:pt>
                <c:pt idx="334">
                  <c:v>0.11587660572825768</c:v>
                </c:pt>
                <c:pt idx="335">
                  <c:v>0.11598377085627472</c:v>
                </c:pt>
                <c:pt idx="336">
                  <c:v>0.11626381682209107</c:v>
                </c:pt>
                <c:pt idx="337">
                  <c:v>0.11426945598640338</c:v>
                </c:pt>
                <c:pt idx="338">
                  <c:v>0.11303535477261692</c:v>
                </c:pt>
                <c:pt idx="339">
                  <c:v>0.11122641735832048</c:v>
                </c:pt>
                <c:pt idx="340">
                  <c:v>0.11182400348360813</c:v>
                </c:pt>
                <c:pt idx="341">
                  <c:v>0.11182312746804504</c:v>
                </c:pt>
                <c:pt idx="342">
                  <c:v>0.111020064375218</c:v>
                </c:pt>
                <c:pt idx="343">
                  <c:v>0.11084241433822377</c:v>
                </c:pt>
                <c:pt idx="344">
                  <c:v>0.11078799205542711</c:v>
                </c:pt>
                <c:pt idx="345">
                  <c:v>0.10937941641229336</c:v>
                </c:pt>
                <c:pt idx="346">
                  <c:v>9.9621162000688143E-2</c:v>
                </c:pt>
                <c:pt idx="347">
                  <c:v>0.10042630763553043</c:v>
                </c:pt>
                <c:pt idx="348">
                  <c:v>0.10602405579944264</c:v>
                </c:pt>
                <c:pt idx="349">
                  <c:v>0.10663542505917556</c:v>
                </c:pt>
                <c:pt idx="350">
                  <c:v>0.10630894523385487</c:v>
                </c:pt>
                <c:pt idx="351">
                  <c:v>0.10696346887358049</c:v>
                </c:pt>
                <c:pt idx="352">
                  <c:v>0.11150171408950611</c:v>
                </c:pt>
                <c:pt idx="353">
                  <c:v>0.1089488271564939</c:v>
                </c:pt>
                <c:pt idx="354">
                  <c:v>0.1088884488167335</c:v>
                </c:pt>
                <c:pt idx="355">
                  <c:v>9.5633816920458137E-2</c:v>
                </c:pt>
                <c:pt idx="356">
                  <c:v>9.4091566344402328E-2</c:v>
                </c:pt>
                <c:pt idx="357">
                  <c:v>9.0224619926140628E-2</c:v>
                </c:pt>
                <c:pt idx="358">
                  <c:v>9.5429728393329374E-2</c:v>
                </c:pt>
                <c:pt idx="359">
                  <c:v>9.76551638184502E-2</c:v>
                </c:pt>
                <c:pt idx="360">
                  <c:v>9.6976487787884286E-2</c:v>
                </c:pt>
                <c:pt idx="361">
                  <c:v>9.6704050946110204E-2</c:v>
                </c:pt>
                <c:pt idx="362">
                  <c:v>9.7007468679437159E-2</c:v>
                </c:pt>
                <c:pt idx="363">
                  <c:v>9.7072178069219792E-2</c:v>
                </c:pt>
                <c:pt idx="364">
                  <c:v>9.5531595371824207E-2</c:v>
                </c:pt>
                <c:pt idx="365">
                  <c:v>9.7885749728958291E-2</c:v>
                </c:pt>
                <c:pt idx="366">
                  <c:v>9.7885749728958291E-2</c:v>
                </c:pt>
                <c:pt idx="367">
                  <c:v>0.10052961996245761</c:v>
                </c:pt>
                <c:pt idx="368">
                  <c:v>0.10063848413900156</c:v>
                </c:pt>
                <c:pt idx="369">
                  <c:v>9.8990638600891731E-2</c:v>
                </c:pt>
                <c:pt idx="370">
                  <c:v>9.9640310259309972E-2</c:v>
                </c:pt>
                <c:pt idx="371">
                  <c:v>0.100275489914291</c:v>
                </c:pt>
                <c:pt idx="372">
                  <c:v>0.10113813750086023</c:v>
                </c:pt>
                <c:pt idx="373">
                  <c:v>0.10110495859779203</c:v>
                </c:pt>
                <c:pt idx="374">
                  <c:v>0.10114937226796862</c:v>
                </c:pt>
                <c:pt idx="375">
                  <c:v>0.10276255372936004</c:v>
                </c:pt>
                <c:pt idx="376">
                  <c:v>0.10082538755447572</c:v>
                </c:pt>
                <c:pt idx="377">
                  <c:v>0.10064850942254266</c:v>
                </c:pt>
                <c:pt idx="378">
                  <c:v>0.10045899762630342</c:v>
                </c:pt>
                <c:pt idx="379">
                  <c:v>0.10176227599816419</c:v>
                </c:pt>
                <c:pt idx="380">
                  <c:v>0.10109886048733026</c:v>
                </c:pt>
                <c:pt idx="381">
                  <c:v>0.10142853923540678</c:v>
                </c:pt>
                <c:pt idx="382">
                  <c:v>0.10279545967897702</c:v>
                </c:pt>
                <c:pt idx="383">
                  <c:v>0.10717051262129031</c:v>
                </c:pt>
                <c:pt idx="384">
                  <c:v>0.10809406523382979</c:v>
                </c:pt>
                <c:pt idx="385">
                  <c:v>0.10840212551572276</c:v>
                </c:pt>
                <c:pt idx="386">
                  <c:v>0.10795397545401683</c:v>
                </c:pt>
                <c:pt idx="387">
                  <c:v>0.10788958830816818</c:v>
                </c:pt>
                <c:pt idx="388">
                  <c:v>0.10783102616631987</c:v>
                </c:pt>
                <c:pt idx="389">
                  <c:v>0.1078487395023458</c:v>
                </c:pt>
                <c:pt idx="390">
                  <c:v>0.10605650400053909</c:v>
                </c:pt>
                <c:pt idx="391">
                  <c:v>0.10924714725645433</c:v>
                </c:pt>
                <c:pt idx="392">
                  <c:v>0.1084754763971643</c:v>
                </c:pt>
                <c:pt idx="393">
                  <c:v>0.10836042654408577</c:v>
                </c:pt>
                <c:pt idx="394">
                  <c:v>0.11089130732756418</c:v>
                </c:pt>
                <c:pt idx="395">
                  <c:v>0.11204827676734079</c:v>
                </c:pt>
                <c:pt idx="396">
                  <c:v>0.11341235760331778</c:v>
                </c:pt>
                <c:pt idx="397">
                  <c:v>0.11254767878548219</c:v>
                </c:pt>
                <c:pt idx="398">
                  <c:v>0.1073407486769614</c:v>
                </c:pt>
                <c:pt idx="399">
                  <c:v>0.1075011551907557</c:v>
                </c:pt>
                <c:pt idx="400">
                  <c:v>0.10886057174952096</c:v>
                </c:pt>
                <c:pt idx="401">
                  <c:v>0.1088605717495213</c:v>
                </c:pt>
                <c:pt idx="402">
                  <c:v>0.10347251631545966</c:v>
                </c:pt>
                <c:pt idx="403">
                  <c:v>0.10806378313056533</c:v>
                </c:pt>
                <c:pt idx="404">
                  <c:v>0.10806697847508662</c:v>
                </c:pt>
                <c:pt idx="405">
                  <c:v>0.10858903804562202</c:v>
                </c:pt>
                <c:pt idx="406">
                  <c:v>0.11118501036835973</c:v>
                </c:pt>
                <c:pt idx="407">
                  <c:v>0.11155004550900545</c:v>
                </c:pt>
                <c:pt idx="408">
                  <c:v>0.10548323012088068</c:v>
                </c:pt>
                <c:pt idx="409">
                  <c:v>0.10115982303226102</c:v>
                </c:pt>
                <c:pt idx="410">
                  <c:v>0.10138639767075745</c:v>
                </c:pt>
                <c:pt idx="411">
                  <c:v>0.10445169570042312</c:v>
                </c:pt>
                <c:pt idx="412">
                  <c:v>0.1060833018847709</c:v>
                </c:pt>
                <c:pt idx="413">
                  <c:v>0.10657423205810808</c:v>
                </c:pt>
                <c:pt idx="414">
                  <c:v>0.10613375465680483</c:v>
                </c:pt>
                <c:pt idx="415">
                  <c:v>0.10389908761949308</c:v>
                </c:pt>
                <c:pt idx="416">
                  <c:v>0.10389908761949326</c:v>
                </c:pt>
                <c:pt idx="417">
                  <c:v>9.9992448694479916E-2</c:v>
                </c:pt>
                <c:pt idx="418">
                  <c:v>9.8529183494027756E-2</c:v>
                </c:pt>
                <c:pt idx="419">
                  <c:v>9.8575571341513832E-2</c:v>
                </c:pt>
                <c:pt idx="420">
                  <c:v>9.7735327726028248E-2</c:v>
                </c:pt>
                <c:pt idx="421">
                  <c:v>9.7082619979276918E-2</c:v>
                </c:pt>
                <c:pt idx="422">
                  <c:v>9.6964112864880866E-2</c:v>
                </c:pt>
                <c:pt idx="423">
                  <c:v>9.8310138161361915E-2</c:v>
                </c:pt>
                <c:pt idx="424">
                  <c:v>9.8408843140050856E-2</c:v>
                </c:pt>
                <c:pt idx="425">
                  <c:v>9.7103405854642375E-2</c:v>
                </c:pt>
                <c:pt idx="426">
                  <c:v>9.5104292913685828E-2</c:v>
                </c:pt>
                <c:pt idx="427">
                  <c:v>9.5512973795528228E-2</c:v>
                </c:pt>
                <c:pt idx="428">
                  <c:v>9.5096908681703674E-2</c:v>
                </c:pt>
                <c:pt idx="429">
                  <c:v>9.3921278369773029E-2</c:v>
                </c:pt>
                <c:pt idx="430">
                  <c:v>9.4080512632228719E-2</c:v>
                </c:pt>
                <c:pt idx="431">
                  <c:v>9.4691725388985418E-2</c:v>
                </c:pt>
                <c:pt idx="432">
                  <c:v>9.2456224611369098E-2</c:v>
                </c:pt>
                <c:pt idx="433">
                  <c:v>8.6953520307562954E-2</c:v>
                </c:pt>
                <c:pt idx="434">
                  <c:v>8.6556349464688223E-2</c:v>
                </c:pt>
                <c:pt idx="435">
                  <c:v>8.5902177397506774E-2</c:v>
                </c:pt>
                <c:pt idx="436">
                  <c:v>8.6133972534011782E-2</c:v>
                </c:pt>
                <c:pt idx="437">
                  <c:v>8.6339446373022682E-2</c:v>
                </c:pt>
                <c:pt idx="438">
                  <c:v>8.5706011505398708E-2</c:v>
                </c:pt>
                <c:pt idx="439">
                  <c:v>8.7019012700838366E-2</c:v>
                </c:pt>
                <c:pt idx="440">
                  <c:v>8.7008852470098777E-2</c:v>
                </c:pt>
                <c:pt idx="441">
                  <c:v>8.3665026950895727E-2</c:v>
                </c:pt>
                <c:pt idx="442">
                  <c:v>8.8400066949833087E-2</c:v>
                </c:pt>
                <c:pt idx="443">
                  <c:v>8.8368375541923963E-2</c:v>
                </c:pt>
                <c:pt idx="444">
                  <c:v>8.7434848047339642E-2</c:v>
                </c:pt>
                <c:pt idx="445">
                  <c:v>8.5859011151529538E-2</c:v>
                </c:pt>
                <c:pt idx="446">
                  <c:v>8.5789966589030681E-2</c:v>
                </c:pt>
                <c:pt idx="447">
                  <c:v>8.7495455275560949E-2</c:v>
                </c:pt>
                <c:pt idx="448">
                  <c:v>8.940394229540051E-2</c:v>
                </c:pt>
                <c:pt idx="449">
                  <c:v>8.7839094545722543E-2</c:v>
                </c:pt>
                <c:pt idx="450">
                  <c:v>8.701014719149601E-2</c:v>
                </c:pt>
                <c:pt idx="451">
                  <c:v>8.8421857580347651E-2</c:v>
                </c:pt>
                <c:pt idx="452">
                  <c:v>8.9850099655834584E-2</c:v>
                </c:pt>
                <c:pt idx="453">
                  <c:v>8.4742047968394282E-2</c:v>
                </c:pt>
                <c:pt idx="454">
                  <c:v>8.5808731300183017E-2</c:v>
                </c:pt>
                <c:pt idx="455">
                  <c:v>8.7686361306554439E-2</c:v>
                </c:pt>
                <c:pt idx="456">
                  <c:v>8.7686361306554647E-2</c:v>
                </c:pt>
                <c:pt idx="457">
                  <c:v>8.8049682172124749E-2</c:v>
                </c:pt>
                <c:pt idx="458">
                  <c:v>8.8555030740142981E-2</c:v>
                </c:pt>
                <c:pt idx="459">
                  <c:v>8.8719516753988009E-2</c:v>
                </c:pt>
                <c:pt idx="460">
                  <c:v>8.8945351256848021E-2</c:v>
                </c:pt>
                <c:pt idx="461">
                  <c:v>8.5398468179159678E-2</c:v>
                </c:pt>
                <c:pt idx="462">
                  <c:v>8.3079507038714889E-2</c:v>
                </c:pt>
                <c:pt idx="463">
                  <c:v>8.4788353551411316E-2</c:v>
                </c:pt>
                <c:pt idx="464">
                  <c:v>8.5094542859632097E-2</c:v>
                </c:pt>
                <c:pt idx="465">
                  <c:v>9.0065681248605575E-2</c:v>
                </c:pt>
                <c:pt idx="466">
                  <c:v>8.9643511665225439E-2</c:v>
                </c:pt>
                <c:pt idx="467">
                  <c:v>9.3968351163613087E-2</c:v>
                </c:pt>
                <c:pt idx="468">
                  <c:v>9.5451785029438338E-2</c:v>
                </c:pt>
                <c:pt idx="469">
                  <c:v>9.5795873542418572E-2</c:v>
                </c:pt>
                <c:pt idx="470">
                  <c:v>9.6841635926804254E-2</c:v>
                </c:pt>
                <c:pt idx="471">
                  <c:v>9.7268481796625755E-2</c:v>
                </c:pt>
                <c:pt idx="472">
                  <c:v>9.7643407878058627E-2</c:v>
                </c:pt>
                <c:pt idx="473">
                  <c:v>9.932979494223014E-2</c:v>
                </c:pt>
                <c:pt idx="474">
                  <c:v>9.8840419725073611E-2</c:v>
                </c:pt>
                <c:pt idx="475">
                  <c:v>9.9538463491686796E-2</c:v>
                </c:pt>
                <c:pt idx="476">
                  <c:v>9.921919662843455E-2</c:v>
                </c:pt>
                <c:pt idx="477">
                  <c:v>9.9763150122924096E-2</c:v>
                </c:pt>
                <c:pt idx="478">
                  <c:v>9.9877968398584538E-2</c:v>
                </c:pt>
                <c:pt idx="479">
                  <c:v>0.10019216027011286</c:v>
                </c:pt>
                <c:pt idx="480">
                  <c:v>9.9763084661735682E-2</c:v>
                </c:pt>
                <c:pt idx="481">
                  <c:v>9.9460126355711234E-2</c:v>
                </c:pt>
                <c:pt idx="482">
                  <c:v>0.10142111843845064</c:v>
                </c:pt>
                <c:pt idx="483">
                  <c:v>0.10272984980431168</c:v>
                </c:pt>
                <c:pt idx="484">
                  <c:v>0.10810935506727146</c:v>
                </c:pt>
                <c:pt idx="485">
                  <c:v>0.10936594440646701</c:v>
                </c:pt>
                <c:pt idx="486">
                  <c:v>0.1111701472188152</c:v>
                </c:pt>
                <c:pt idx="487">
                  <c:v>0.11167708733994938</c:v>
                </c:pt>
                <c:pt idx="488">
                  <c:v>0.11169120879661468</c:v>
                </c:pt>
                <c:pt idx="489">
                  <c:v>0.1107723092193891</c:v>
                </c:pt>
                <c:pt idx="490">
                  <c:v>0.11192221059508163</c:v>
                </c:pt>
                <c:pt idx="491">
                  <c:v>0.11227850940170786</c:v>
                </c:pt>
                <c:pt idx="492">
                  <c:v>0.12587544215920554</c:v>
                </c:pt>
                <c:pt idx="493">
                  <c:v>0.12868411093900928</c:v>
                </c:pt>
                <c:pt idx="494">
                  <c:v>0.12842589223329703</c:v>
                </c:pt>
                <c:pt idx="495">
                  <c:v>0.12823722277920119</c:v>
                </c:pt>
                <c:pt idx="496">
                  <c:v>0.12703693983102982</c:v>
                </c:pt>
                <c:pt idx="497">
                  <c:v>0.12991985127416855</c:v>
                </c:pt>
                <c:pt idx="498">
                  <c:v>0.12851736005977865</c:v>
                </c:pt>
                <c:pt idx="499">
                  <c:v>0.12851565298135698</c:v>
                </c:pt>
                <c:pt idx="500">
                  <c:v>0.12753752709036914</c:v>
                </c:pt>
                <c:pt idx="501">
                  <c:v>0.12848409732455696</c:v>
                </c:pt>
                <c:pt idx="502">
                  <c:v>0.12825122826320387</c:v>
                </c:pt>
                <c:pt idx="503">
                  <c:v>0.12828112623039617</c:v>
                </c:pt>
                <c:pt idx="504">
                  <c:v>0.12735455249348721</c:v>
                </c:pt>
                <c:pt idx="505">
                  <c:v>0.12548127106367371</c:v>
                </c:pt>
                <c:pt idx="506">
                  <c:v>0.12432878728170239</c:v>
                </c:pt>
                <c:pt idx="507">
                  <c:v>0.1271139308989046</c:v>
                </c:pt>
                <c:pt idx="508">
                  <c:v>0.12641605426333463</c:v>
                </c:pt>
                <c:pt idx="509">
                  <c:v>0.12886119885919387</c:v>
                </c:pt>
                <c:pt idx="510">
                  <c:v>0.12806266960726179</c:v>
                </c:pt>
                <c:pt idx="511">
                  <c:v>0.12800123723891813</c:v>
                </c:pt>
                <c:pt idx="512">
                  <c:v>0.1282712766295058</c:v>
                </c:pt>
                <c:pt idx="513">
                  <c:v>0.12715214091306346</c:v>
                </c:pt>
                <c:pt idx="514">
                  <c:v>0.12733536148970659</c:v>
                </c:pt>
                <c:pt idx="515">
                  <c:v>0.12499099722682046</c:v>
                </c:pt>
                <c:pt idx="516">
                  <c:v>0.12500676879632533</c:v>
                </c:pt>
                <c:pt idx="517">
                  <c:v>0.12538036984654749</c:v>
                </c:pt>
                <c:pt idx="518">
                  <c:v>0.12401359537056693</c:v>
                </c:pt>
                <c:pt idx="519">
                  <c:v>0.12409315789653601</c:v>
                </c:pt>
                <c:pt idx="520">
                  <c:v>0.12496687561109902</c:v>
                </c:pt>
                <c:pt idx="521">
                  <c:v>0.12572543619380436</c:v>
                </c:pt>
                <c:pt idx="522">
                  <c:v>0.12530416218635562</c:v>
                </c:pt>
                <c:pt idx="523">
                  <c:v>0.12355763093902911</c:v>
                </c:pt>
                <c:pt idx="524">
                  <c:v>0.12734498379582618</c:v>
                </c:pt>
                <c:pt idx="525">
                  <c:v>0.12726126749361574</c:v>
                </c:pt>
                <c:pt idx="526">
                  <c:v>0.1282660198054599</c:v>
                </c:pt>
                <c:pt idx="527">
                  <c:v>0.12776538447242958</c:v>
                </c:pt>
                <c:pt idx="528">
                  <c:v>0.1300295099944152</c:v>
                </c:pt>
                <c:pt idx="529">
                  <c:v>0.13095546680346817</c:v>
                </c:pt>
                <c:pt idx="530">
                  <c:v>0.13093747534216291</c:v>
                </c:pt>
                <c:pt idx="531">
                  <c:v>0.13288175501673102</c:v>
                </c:pt>
                <c:pt idx="532">
                  <c:v>0.13191899338733085</c:v>
                </c:pt>
                <c:pt idx="533">
                  <c:v>0.1324790318410842</c:v>
                </c:pt>
                <c:pt idx="534">
                  <c:v>0.12666573236318515</c:v>
                </c:pt>
                <c:pt idx="535">
                  <c:v>0.13134376145622334</c:v>
                </c:pt>
                <c:pt idx="536">
                  <c:v>0.1285215839889175</c:v>
                </c:pt>
                <c:pt idx="537">
                  <c:v>0.12696375185742698</c:v>
                </c:pt>
                <c:pt idx="538">
                  <c:v>0.12845216849799301</c:v>
                </c:pt>
                <c:pt idx="539">
                  <c:v>0.12820200896257741</c:v>
                </c:pt>
                <c:pt idx="540">
                  <c:v>0.12844247501412867</c:v>
                </c:pt>
                <c:pt idx="541">
                  <c:v>0.12836760987611379</c:v>
                </c:pt>
                <c:pt idx="542">
                  <c:v>0.11595093262026926</c:v>
                </c:pt>
                <c:pt idx="543">
                  <c:v>0.11397062994384108</c:v>
                </c:pt>
                <c:pt idx="544">
                  <c:v>0.11308831477555749</c:v>
                </c:pt>
                <c:pt idx="545">
                  <c:v>0.11335731659001928</c:v>
                </c:pt>
                <c:pt idx="546">
                  <c:v>0.11351317643555688</c:v>
                </c:pt>
                <c:pt idx="547">
                  <c:v>0.11289741776841269</c:v>
                </c:pt>
                <c:pt idx="548">
                  <c:v>0.1124173419696009</c:v>
                </c:pt>
                <c:pt idx="549">
                  <c:v>0.11273852898795227</c:v>
                </c:pt>
                <c:pt idx="550">
                  <c:v>0.11304365239560644</c:v>
                </c:pt>
                <c:pt idx="551">
                  <c:v>0.10951582496775208</c:v>
                </c:pt>
                <c:pt idx="552">
                  <c:v>0.10915314087677591</c:v>
                </c:pt>
                <c:pt idx="553">
                  <c:v>0.10927157891777542</c:v>
                </c:pt>
                <c:pt idx="554">
                  <c:v>0.10972046299574152</c:v>
                </c:pt>
                <c:pt idx="555">
                  <c:v>0.10972046299574169</c:v>
                </c:pt>
                <c:pt idx="556">
                  <c:v>0.11157919490072465</c:v>
                </c:pt>
                <c:pt idx="557">
                  <c:v>0.11206477900695447</c:v>
                </c:pt>
                <c:pt idx="558">
                  <c:v>0.11246246357912343</c:v>
                </c:pt>
                <c:pt idx="559">
                  <c:v>0.11112114367404879</c:v>
                </c:pt>
                <c:pt idx="560">
                  <c:v>0.11089271336544636</c:v>
                </c:pt>
                <c:pt idx="561">
                  <c:v>0.11136369723219751</c:v>
                </c:pt>
                <c:pt idx="562">
                  <c:v>0.11136369723219751</c:v>
                </c:pt>
                <c:pt idx="563">
                  <c:v>0.11222867326151929</c:v>
                </c:pt>
                <c:pt idx="564">
                  <c:v>0.11500190770378667</c:v>
                </c:pt>
                <c:pt idx="565">
                  <c:v>0.1147332309564864</c:v>
                </c:pt>
                <c:pt idx="566">
                  <c:v>0.1147746843309335</c:v>
                </c:pt>
                <c:pt idx="567">
                  <c:v>0.11256199380332466</c:v>
                </c:pt>
                <c:pt idx="568">
                  <c:v>0.11253868994569838</c:v>
                </c:pt>
                <c:pt idx="569">
                  <c:v>0.11316792651558516</c:v>
                </c:pt>
                <c:pt idx="570">
                  <c:v>0.11205898774616031</c:v>
                </c:pt>
                <c:pt idx="571">
                  <c:v>0.11496712041062199</c:v>
                </c:pt>
                <c:pt idx="572">
                  <c:v>0.12025825271863468</c:v>
                </c:pt>
                <c:pt idx="573">
                  <c:v>0.1203198543339334</c:v>
                </c:pt>
                <c:pt idx="574">
                  <c:v>0.11655754294050021</c:v>
                </c:pt>
                <c:pt idx="575">
                  <c:v>0.11826616298046752</c:v>
                </c:pt>
                <c:pt idx="576">
                  <c:v>0.11775631011299827</c:v>
                </c:pt>
                <c:pt idx="577">
                  <c:v>0.11806488185116984</c:v>
                </c:pt>
                <c:pt idx="578">
                  <c:v>0.11486849446392283</c:v>
                </c:pt>
                <c:pt idx="579">
                  <c:v>0.11331394892248836</c:v>
                </c:pt>
                <c:pt idx="580">
                  <c:v>0.11354352757009691</c:v>
                </c:pt>
                <c:pt idx="581">
                  <c:v>0.11155756087220235</c:v>
                </c:pt>
                <c:pt idx="582">
                  <c:v>0.11116413494450171</c:v>
                </c:pt>
                <c:pt idx="583">
                  <c:v>0.11289203077385473</c:v>
                </c:pt>
                <c:pt idx="584">
                  <c:v>0.11307208464749667</c:v>
                </c:pt>
                <c:pt idx="585">
                  <c:v>0.10311797087980037</c:v>
                </c:pt>
                <c:pt idx="586">
                  <c:v>0.10318323111665713</c:v>
                </c:pt>
                <c:pt idx="587">
                  <c:v>0.10307597554568142</c:v>
                </c:pt>
                <c:pt idx="588">
                  <c:v>0.10240660254543203</c:v>
                </c:pt>
                <c:pt idx="589">
                  <c:v>0.10274249364308838</c:v>
                </c:pt>
                <c:pt idx="590">
                  <c:v>0.10400300034918586</c:v>
                </c:pt>
                <c:pt idx="591">
                  <c:v>0.10465676455608131</c:v>
                </c:pt>
                <c:pt idx="592">
                  <c:v>0.10532426315034643</c:v>
                </c:pt>
                <c:pt idx="593">
                  <c:v>0.10743789663174327</c:v>
                </c:pt>
                <c:pt idx="594">
                  <c:v>0.10825729932500146</c:v>
                </c:pt>
                <c:pt idx="595">
                  <c:v>0.10815977599300591</c:v>
                </c:pt>
                <c:pt idx="596">
                  <c:v>0.10649127778789207</c:v>
                </c:pt>
                <c:pt idx="597">
                  <c:v>0.10429755118732878</c:v>
                </c:pt>
                <c:pt idx="598">
                  <c:v>0.1042885792170081</c:v>
                </c:pt>
                <c:pt idx="599">
                  <c:v>0.10602450429124427</c:v>
                </c:pt>
                <c:pt idx="600">
                  <c:v>0.10739677340951934</c:v>
                </c:pt>
                <c:pt idx="601">
                  <c:v>0.10734442753328693</c:v>
                </c:pt>
                <c:pt idx="602">
                  <c:v>0.10859947945904537</c:v>
                </c:pt>
                <c:pt idx="603">
                  <c:v>0.10859947945904537</c:v>
                </c:pt>
                <c:pt idx="604">
                  <c:v>0.10886689870044627</c:v>
                </c:pt>
                <c:pt idx="605">
                  <c:v>0.10937698149808703</c:v>
                </c:pt>
                <c:pt idx="606">
                  <c:v>0.10902668461979302</c:v>
                </c:pt>
                <c:pt idx="607">
                  <c:v>0.10971811935266566</c:v>
                </c:pt>
                <c:pt idx="608">
                  <c:v>0.10959646947985616</c:v>
                </c:pt>
                <c:pt idx="609">
                  <c:v>0.10663418489281556</c:v>
                </c:pt>
                <c:pt idx="610">
                  <c:v>0.1063698380603248</c:v>
                </c:pt>
                <c:pt idx="611">
                  <c:v>0.10534653409058153</c:v>
                </c:pt>
                <c:pt idx="612">
                  <c:v>0.10440101062924746</c:v>
                </c:pt>
                <c:pt idx="613">
                  <c:v>0.10469311616065596</c:v>
                </c:pt>
                <c:pt idx="614">
                  <c:v>0.10229150023539696</c:v>
                </c:pt>
                <c:pt idx="615">
                  <c:v>0.1026265053085058</c:v>
                </c:pt>
                <c:pt idx="616">
                  <c:v>0.10493053290007601</c:v>
                </c:pt>
                <c:pt idx="617">
                  <c:v>0.10502291489508954</c:v>
                </c:pt>
                <c:pt idx="618">
                  <c:v>0.10505521191745046</c:v>
                </c:pt>
                <c:pt idx="619">
                  <c:v>0.10338515268605271</c:v>
                </c:pt>
                <c:pt idx="620">
                  <c:v>0.10455312290985946</c:v>
                </c:pt>
                <c:pt idx="621">
                  <c:v>0.10311734745879944</c:v>
                </c:pt>
                <c:pt idx="622">
                  <c:v>9.8200837520848072E-2</c:v>
                </c:pt>
                <c:pt idx="623">
                  <c:v>0.10336410974643701</c:v>
                </c:pt>
                <c:pt idx="624">
                  <c:v>0.10332473082471602</c:v>
                </c:pt>
                <c:pt idx="625">
                  <c:v>0.10185860748295855</c:v>
                </c:pt>
                <c:pt idx="626">
                  <c:v>0.10270739893463592</c:v>
                </c:pt>
                <c:pt idx="627">
                  <c:v>0.10270739893463592</c:v>
                </c:pt>
                <c:pt idx="628">
                  <c:v>0.10441320778131319</c:v>
                </c:pt>
                <c:pt idx="629">
                  <c:v>0.10464294197948791</c:v>
                </c:pt>
                <c:pt idx="630">
                  <c:v>0.10427906828137957</c:v>
                </c:pt>
                <c:pt idx="631">
                  <c:v>0.10266287407960915</c:v>
                </c:pt>
                <c:pt idx="632">
                  <c:v>0.10373105924968276</c:v>
                </c:pt>
                <c:pt idx="633">
                  <c:v>0.10080472939990323</c:v>
                </c:pt>
                <c:pt idx="634">
                  <c:v>0.10093344746082147</c:v>
                </c:pt>
                <c:pt idx="635">
                  <c:v>0.1011036425190113</c:v>
                </c:pt>
                <c:pt idx="636">
                  <c:v>0.10056867082257924</c:v>
                </c:pt>
                <c:pt idx="637">
                  <c:v>0.10110759877779778</c:v>
                </c:pt>
                <c:pt idx="638">
                  <c:v>0.1015904462806915</c:v>
                </c:pt>
                <c:pt idx="639">
                  <c:v>0.10416671292515918</c:v>
                </c:pt>
                <c:pt idx="640">
                  <c:v>0.10116305084932328</c:v>
                </c:pt>
                <c:pt idx="641">
                  <c:v>0.10032311878757137</c:v>
                </c:pt>
                <c:pt idx="642">
                  <c:v>9.9595377320804243E-2</c:v>
                </c:pt>
                <c:pt idx="643">
                  <c:v>9.7274870383687567E-2</c:v>
                </c:pt>
                <c:pt idx="644">
                  <c:v>9.5417954926989235E-2</c:v>
                </c:pt>
                <c:pt idx="645">
                  <c:v>9.6361405179476167E-2</c:v>
                </c:pt>
                <c:pt idx="646">
                  <c:v>9.6317154680327893E-2</c:v>
                </c:pt>
                <c:pt idx="647">
                  <c:v>9.5878417907307001E-2</c:v>
                </c:pt>
                <c:pt idx="648">
                  <c:v>9.7033604530406714E-2</c:v>
                </c:pt>
                <c:pt idx="649">
                  <c:v>9.4952929262399718E-2</c:v>
                </c:pt>
                <c:pt idx="650">
                  <c:v>9.5287374155600596E-2</c:v>
                </c:pt>
                <c:pt idx="651">
                  <c:v>9.5435262810740731E-2</c:v>
                </c:pt>
                <c:pt idx="652">
                  <c:v>9.5293197393034226E-2</c:v>
                </c:pt>
                <c:pt idx="653">
                  <c:v>9.528949660516306E-2</c:v>
                </c:pt>
                <c:pt idx="654">
                  <c:v>9.5034603794446448E-2</c:v>
                </c:pt>
                <c:pt idx="655">
                  <c:v>9.6872944349487289E-2</c:v>
                </c:pt>
                <c:pt idx="656">
                  <c:v>9.6137350723231582E-2</c:v>
                </c:pt>
                <c:pt idx="657">
                  <c:v>9.1973379023386689E-2</c:v>
                </c:pt>
                <c:pt idx="658">
                  <c:v>9.2513264355078617E-2</c:v>
                </c:pt>
                <c:pt idx="659">
                  <c:v>9.2807197556909998E-2</c:v>
                </c:pt>
                <c:pt idx="660">
                  <c:v>9.9829734640373299E-2</c:v>
                </c:pt>
                <c:pt idx="661">
                  <c:v>0.10266979763756574</c:v>
                </c:pt>
                <c:pt idx="662">
                  <c:v>0.10267611251714119</c:v>
                </c:pt>
                <c:pt idx="663">
                  <c:v>0.10227845345338593</c:v>
                </c:pt>
                <c:pt idx="664">
                  <c:v>0.10263905649589483</c:v>
                </c:pt>
                <c:pt idx="665">
                  <c:v>0.10277893852381337</c:v>
                </c:pt>
                <c:pt idx="666">
                  <c:v>0.10094225668011172</c:v>
                </c:pt>
                <c:pt idx="667">
                  <c:v>9.9007369340234491E-2</c:v>
                </c:pt>
                <c:pt idx="668">
                  <c:v>0.10059628142597933</c:v>
                </c:pt>
                <c:pt idx="669">
                  <c:v>0.10280468702092095</c:v>
                </c:pt>
                <c:pt idx="670">
                  <c:v>0.1081339475476832</c:v>
                </c:pt>
                <c:pt idx="671">
                  <c:v>0.10422483545936025</c:v>
                </c:pt>
                <c:pt idx="672">
                  <c:v>0.10414443659394172</c:v>
                </c:pt>
                <c:pt idx="673">
                  <c:v>9.9966829192365533E-2</c:v>
                </c:pt>
                <c:pt idx="674">
                  <c:v>0.10017680085015478</c:v>
                </c:pt>
                <c:pt idx="675">
                  <c:v>0.10153940825399556</c:v>
                </c:pt>
                <c:pt idx="676">
                  <c:v>9.8625897993894956E-2</c:v>
                </c:pt>
                <c:pt idx="677">
                  <c:v>9.8619427237089163E-2</c:v>
                </c:pt>
                <c:pt idx="678">
                  <c:v>9.9841353748671813E-2</c:v>
                </c:pt>
                <c:pt idx="679">
                  <c:v>0.10204811990188878</c:v>
                </c:pt>
                <c:pt idx="680">
                  <c:v>0.10308744851249517</c:v>
                </c:pt>
                <c:pt idx="681">
                  <c:v>0.10568058149973666</c:v>
                </c:pt>
                <c:pt idx="682">
                  <c:v>0.11007075460996964</c:v>
                </c:pt>
                <c:pt idx="683">
                  <c:v>0.11017745426615859</c:v>
                </c:pt>
                <c:pt idx="684">
                  <c:v>0.10956449037448417</c:v>
                </c:pt>
                <c:pt idx="685">
                  <c:v>0.11369307232139318</c:v>
                </c:pt>
                <c:pt idx="686">
                  <c:v>0.11361912744977845</c:v>
                </c:pt>
                <c:pt idx="687">
                  <c:v>0.11797813010754749</c:v>
                </c:pt>
                <c:pt idx="688">
                  <c:v>0.11733811079482193</c:v>
                </c:pt>
                <c:pt idx="689">
                  <c:v>0.11405011429818283</c:v>
                </c:pt>
                <c:pt idx="690">
                  <c:v>0.11556954616160817</c:v>
                </c:pt>
                <c:pt idx="691">
                  <c:v>0.11703762520781834</c:v>
                </c:pt>
                <c:pt idx="692">
                  <c:v>0.11622708420175083</c:v>
                </c:pt>
                <c:pt idx="693">
                  <c:v>0.1183396081502001</c:v>
                </c:pt>
                <c:pt idx="694">
                  <c:v>0.11841253380983524</c:v>
                </c:pt>
                <c:pt idx="695">
                  <c:v>0.12000126529945174</c:v>
                </c:pt>
                <c:pt idx="696">
                  <c:v>0.1200590262992268</c:v>
                </c:pt>
                <c:pt idx="697">
                  <c:v>0.12005624702188364</c:v>
                </c:pt>
                <c:pt idx="698">
                  <c:v>0.11889711038180414</c:v>
                </c:pt>
                <c:pt idx="699">
                  <c:v>0.11901020364417786</c:v>
                </c:pt>
                <c:pt idx="700">
                  <c:v>0.12088328660154776</c:v>
                </c:pt>
                <c:pt idx="701">
                  <c:v>0.12092250174624879</c:v>
                </c:pt>
                <c:pt idx="702">
                  <c:v>0.12060262967992977</c:v>
                </c:pt>
                <c:pt idx="703">
                  <c:v>0.1210060278478317</c:v>
                </c:pt>
                <c:pt idx="704">
                  <c:v>0.12108452773638273</c:v>
                </c:pt>
                <c:pt idx="705">
                  <c:v>0.11951456405145008</c:v>
                </c:pt>
                <c:pt idx="706">
                  <c:v>0.11907566450602351</c:v>
                </c:pt>
                <c:pt idx="707">
                  <c:v>0.119257534738216</c:v>
                </c:pt>
                <c:pt idx="708">
                  <c:v>0.11969257218697722</c:v>
                </c:pt>
                <c:pt idx="709">
                  <c:v>0.12022507633431485</c:v>
                </c:pt>
                <c:pt idx="710">
                  <c:v>0.11515332104172592</c:v>
                </c:pt>
                <c:pt idx="711">
                  <c:v>0.11372591649062526</c:v>
                </c:pt>
                <c:pt idx="712">
                  <c:v>0.11372591649062526</c:v>
                </c:pt>
                <c:pt idx="713">
                  <c:v>0.11389643702656779</c:v>
                </c:pt>
                <c:pt idx="714">
                  <c:v>0.11342771680138643</c:v>
                </c:pt>
                <c:pt idx="715">
                  <c:v>0.11262862216422759</c:v>
                </c:pt>
                <c:pt idx="716">
                  <c:v>0.11378652407567671</c:v>
                </c:pt>
                <c:pt idx="717">
                  <c:v>0.11360385880195296</c:v>
                </c:pt>
                <c:pt idx="718">
                  <c:v>0.11412574697433173</c:v>
                </c:pt>
                <c:pt idx="719">
                  <c:v>0.11217058619871546</c:v>
                </c:pt>
                <c:pt idx="720">
                  <c:v>0.10570966978339494</c:v>
                </c:pt>
                <c:pt idx="721">
                  <c:v>0.10658720871298116</c:v>
                </c:pt>
                <c:pt idx="722">
                  <c:v>0.10656204478028422</c:v>
                </c:pt>
                <c:pt idx="723">
                  <c:v>0.10794055242189171</c:v>
                </c:pt>
                <c:pt idx="724">
                  <c:v>0.10745930601385725</c:v>
                </c:pt>
                <c:pt idx="725">
                  <c:v>0.10562900807514508</c:v>
                </c:pt>
                <c:pt idx="726">
                  <c:v>0.10537087852351129</c:v>
                </c:pt>
                <c:pt idx="727">
                  <c:v>0.10578011270980081</c:v>
                </c:pt>
                <c:pt idx="728">
                  <c:v>0.10273528694500997</c:v>
                </c:pt>
                <c:pt idx="729">
                  <c:v>0.10234776449908078</c:v>
                </c:pt>
                <c:pt idx="730">
                  <c:v>0.1024361642931933</c:v>
                </c:pt>
                <c:pt idx="731">
                  <c:v>0.10105646027476541</c:v>
                </c:pt>
                <c:pt idx="732">
                  <c:v>9.9707580617789712E-2</c:v>
                </c:pt>
                <c:pt idx="733">
                  <c:v>0.10612872430425731</c:v>
                </c:pt>
                <c:pt idx="734">
                  <c:v>0.1089636168448823</c:v>
                </c:pt>
                <c:pt idx="735">
                  <c:v>0.10424527787474892</c:v>
                </c:pt>
                <c:pt idx="736">
                  <c:v>0.10397060220297348</c:v>
                </c:pt>
                <c:pt idx="737">
                  <c:v>0.1038726162574297</c:v>
                </c:pt>
                <c:pt idx="738">
                  <c:v>0.10466140742452053</c:v>
                </c:pt>
                <c:pt idx="739">
                  <c:v>0.10467468750410233</c:v>
                </c:pt>
                <c:pt idx="740">
                  <c:v>0.10304696967491817</c:v>
                </c:pt>
                <c:pt idx="741">
                  <c:v>0.10118023724108927</c:v>
                </c:pt>
                <c:pt idx="742">
                  <c:v>0.10279284498247798</c:v>
                </c:pt>
                <c:pt idx="743">
                  <c:v>0.10034778095631731</c:v>
                </c:pt>
                <c:pt idx="744">
                  <c:v>0.10055098209366185</c:v>
                </c:pt>
                <c:pt idx="745">
                  <c:v>9.9071534658507057E-2</c:v>
                </c:pt>
                <c:pt idx="746">
                  <c:v>9.893849872831173E-2</c:v>
                </c:pt>
                <c:pt idx="747">
                  <c:v>0.10029558152515668</c:v>
                </c:pt>
                <c:pt idx="748">
                  <c:v>0.10069781830926051</c:v>
                </c:pt>
                <c:pt idx="749">
                  <c:v>0.1013097009678935</c:v>
                </c:pt>
                <c:pt idx="750">
                  <c:v>9.8612695295632449E-2</c:v>
                </c:pt>
                <c:pt idx="751">
                  <c:v>9.8490080304400721E-2</c:v>
                </c:pt>
                <c:pt idx="752">
                  <c:v>9.7645650498240172E-2</c:v>
                </c:pt>
                <c:pt idx="753">
                  <c:v>9.7619419279199246E-2</c:v>
                </c:pt>
                <c:pt idx="754">
                  <c:v>9.8026618625675258E-2</c:v>
                </c:pt>
                <c:pt idx="755">
                  <c:v>9.7984965527307941E-2</c:v>
                </c:pt>
                <c:pt idx="756">
                  <c:v>0.10176468253890888</c:v>
                </c:pt>
                <c:pt idx="757">
                  <c:v>0.10180318145864607</c:v>
                </c:pt>
                <c:pt idx="758">
                  <c:v>0.10173312225261381</c:v>
                </c:pt>
                <c:pt idx="759">
                  <c:v>0.10120231504974815</c:v>
                </c:pt>
                <c:pt idx="760">
                  <c:v>0.10307421736648927</c:v>
                </c:pt>
                <c:pt idx="761">
                  <c:v>0.10198692193069622</c:v>
                </c:pt>
                <c:pt idx="762">
                  <c:v>0.10414516752287277</c:v>
                </c:pt>
                <c:pt idx="763">
                  <c:v>0.1060937225248675</c:v>
                </c:pt>
                <c:pt idx="764">
                  <c:v>0.11044862874584141</c:v>
                </c:pt>
                <c:pt idx="765">
                  <c:v>0.11136779294806216</c:v>
                </c:pt>
                <c:pt idx="766">
                  <c:v>0.11006578552328215</c:v>
                </c:pt>
                <c:pt idx="767">
                  <c:v>0.11083245122660546</c:v>
                </c:pt>
                <c:pt idx="768">
                  <c:v>0.10932607844687124</c:v>
                </c:pt>
                <c:pt idx="769">
                  <c:v>0.10929332373134609</c:v>
                </c:pt>
                <c:pt idx="770">
                  <c:v>0.10881282187353489</c:v>
                </c:pt>
                <c:pt idx="771">
                  <c:v>0.10790356427696689</c:v>
                </c:pt>
                <c:pt idx="772">
                  <c:v>0.10790356427696689</c:v>
                </c:pt>
                <c:pt idx="773">
                  <c:v>0.11102877729559647</c:v>
                </c:pt>
                <c:pt idx="774">
                  <c:v>0.11098377156602883</c:v>
                </c:pt>
                <c:pt idx="775">
                  <c:v>0.1121902975178467</c:v>
                </c:pt>
                <c:pt idx="776">
                  <c:v>0.11220007639416836</c:v>
                </c:pt>
                <c:pt idx="777">
                  <c:v>0.11161827075952692</c:v>
                </c:pt>
                <c:pt idx="778">
                  <c:v>0.11161523010699202</c:v>
                </c:pt>
                <c:pt idx="779">
                  <c:v>0.11492669535892192</c:v>
                </c:pt>
                <c:pt idx="780">
                  <c:v>0.11580897184235615</c:v>
                </c:pt>
                <c:pt idx="781">
                  <c:v>0.12060142653232866</c:v>
                </c:pt>
                <c:pt idx="782">
                  <c:v>0.12126901113320097</c:v>
                </c:pt>
                <c:pt idx="783">
                  <c:v>0.11580016037491998</c:v>
                </c:pt>
                <c:pt idx="784">
                  <c:v>0.11695141848525957</c:v>
                </c:pt>
                <c:pt idx="785">
                  <c:v>0.1170370271080298</c:v>
                </c:pt>
                <c:pt idx="786">
                  <c:v>0.11717146688960192</c:v>
                </c:pt>
                <c:pt idx="787">
                  <c:v>0.11295102062940554</c:v>
                </c:pt>
                <c:pt idx="788">
                  <c:v>0.11509760897532388</c:v>
                </c:pt>
                <c:pt idx="789">
                  <c:v>0.11509070247382384</c:v>
                </c:pt>
                <c:pt idx="790">
                  <c:v>0.11709421289661348</c:v>
                </c:pt>
                <c:pt idx="791">
                  <c:v>0.11713195768108736</c:v>
                </c:pt>
                <c:pt idx="792">
                  <c:v>0.11568299576949073</c:v>
                </c:pt>
                <c:pt idx="793">
                  <c:v>0.1149882620451461</c:v>
                </c:pt>
                <c:pt idx="794">
                  <c:v>0.11555616003679295</c:v>
                </c:pt>
                <c:pt idx="795">
                  <c:v>0.11561565461405561</c:v>
                </c:pt>
                <c:pt idx="796">
                  <c:v>0.11606381249738637</c:v>
                </c:pt>
                <c:pt idx="797">
                  <c:v>0.11494275593901947</c:v>
                </c:pt>
                <c:pt idx="798">
                  <c:v>0.11588698928574377</c:v>
                </c:pt>
                <c:pt idx="799">
                  <c:v>0.11544398942291208</c:v>
                </c:pt>
                <c:pt idx="800">
                  <c:v>0.11687188869590016</c:v>
                </c:pt>
                <c:pt idx="801">
                  <c:v>0.11645128437528286</c:v>
                </c:pt>
                <c:pt idx="802">
                  <c:v>0.11639974928088591</c:v>
                </c:pt>
                <c:pt idx="803">
                  <c:v>0.11647072681185464</c:v>
                </c:pt>
                <c:pt idx="804">
                  <c:v>0.11602729446653713</c:v>
                </c:pt>
                <c:pt idx="805">
                  <c:v>0.11672926289635553</c:v>
                </c:pt>
                <c:pt idx="806">
                  <c:v>0.11380988264537933</c:v>
                </c:pt>
                <c:pt idx="807">
                  <c:v>0.11389329951085517</c:v>
                </c:pt>
                <c:pt idx="808">
                  <c:v>0.11582620513475492</c:v>
                </c:pt>
                <c:pt idx="809">
                  <c:v>0.1167199683876247</c:v>
                </c:pt>
                <c:pt idx="810">
                  <c:v>0.11390239287232197</c:v>
                </c:pt>
                <c:pt idx="811">
                  <c:v>0.11510367997095949</c:v>
                </c:pt>
                <c:pt idx="812">
                  <c:v>0.1141687633751554</c:v>
                </c:pt>
                <c:pt idx="813">
                  <c:v>0.11396011654638365</c:v>
                </c:pt>
                <c:pt idx="814">
                  <c:v>0.10902507481664694</c:v>
                </c:pt>
                <c:pt idx="815">
                  <c:v>0.10871344283510342</c:v>
                </c:pt>
                <c:pt idx="816">
                  <c:v>0.11341669783122263</c:v>
                </c:pt>
                <c:pt idx="817">
                  <c:v>0.1125137923518171</c:v>
                </c:pt>
                <c:pt idx="818">
                  <c:v>0.11280112352892473</c:v>
                </c:pt>
                <c:pt idx="819">
                  <c:v>0.11283121040215929</c:v>
                </c:pt>
                <c:pt idx="820">
                  <c:v>0.11312517177797309</c:v>
                </c:pt>
                <c:pt idx="821">
                  <c:v>0.11422975237008344</c:v>
                </c:pt>
                <c:pt idx="822">
                  <c:v>0.11422066720312249</c:v>
                </c:pt>
                <c:pt idx="823">
                  <c:v>0.11088884119712351</c:v>
                </c:pt>
                <c:pt idx="824">
                  <c:v>0.11128508894011002</c:v>
                </c:pt>
                <c:pt idx="825">
                  <c:v>0.1102705392964721</c:v>
                </c:pt>
                <c:pt idx="826">
                  <c:v>0.11158270658199407</c:v>
                </c:pt>
                <c:pt idx="827">
                  <c:v>0.11512970679957099</c:v>
                </c:pt>
                <c:pt idx="828">
                  <c:v>0.11519896010018207</c:v>
                </c:pt>
                <c:pt idx="829">
                  <c:v>0.11384808352558719</c:v>
                </c:pt>
                <c:pt idx="830">
                  <c:v>0.1105435346875818</c:v>
                </c:pt>
                <c:pt idx="831">
                  <c:v>0.1084316562708172</c:v>
                </c:pt>
                <c:pt idx="832">
                  <c:v>0.1037414387911071</c:v>
                </c:pt>
                <c:pt idx="833">
                  <c:v>0.10500776258963755</c:v>
                </c:pt>
                <c:pt idx="834">
                  <c:v>0.1044590125653239</c:v>
                </c:pt>
                <c:pt idx="835">
                  <c:v>0.10410564492918964</c:v>
                </c:pt>
                <c:pt idx="836">
                  <c:v>0.10463351981744604</c:v>
                </c:pt>
                <c:pt idx="837">
                  <c:v>0.10532728390447493</c:v>
                </c:pt>
                <c:pt idx="838">
                  <c:v>0.10263254048958849</c:v>
                </c:pt>
                <c:pt idx="839">
                  <c:v>0.10337244728235323</c:v>
                </c:pt>
                <c:pt idx="840">
                  <c:v>0.10170309729796773</c:v>
                </c:pt>
                <c:pt idx="841">
                  <c:v>0.10182246253922046</c:v>
                </c:pt>
                <c:pt idx="842">
                  <c:v>0.10167034363820202</c:v>
                </c:pt>
                <c:pt idx="843">
                  <c:v>0.10369996949599017</c:v>
                </c:pt>
                <c:pt idx="844">
                  <c:v>0.10329592125025387</c:v>
                </c:pt>
                <c:pt idx="845">
                  <c:v>0.10381525191710593</c:v>
                </c:pt>
                <c:pt idx="846">
                  <c:v>0.1048086614274025</c:v>
                </c:pt>
                <c:pt idx="847">
                  <c:v>0.10522592991525652</c:v>
                </c:pt>
                <c:pt idx="848">
                  <c:v>0.10472315495473382</c:v>
                </c:pt>
                <c:pt idx="849">
                  <c:v>0.10732885950028746</c:v>
                </c:pt>
                <c:pt idx="850">
                  <c:v>0.10553793205308035</c:v>
                </c:pt>
                <c:pt idx="851">
                  <c:v>0.10537308063470875</c:v>
                </c:pt>
                <c:pt idx="852">
                  <c:v>0.1066089478191298</c:v>
                </c:pt>
                <c:pt idx="853">
                  <c:v>0.10659119885557784</c:v>
                </c:pt>
                <c:pt idx="854">
                  <c:v>0.10762161417082788</c:v>
                </c:pt>
                <c:pt idx="855">
                  <c:v>0.10729822829813285</c:v>
                </c:pt>
                <c:pt idx="856">
                  <c:v>0.10657055533920234</c:v>
                </c:pt>
                <c:pt idx="857">
                  <c:v>0.10816586092380394</c:v>
                </c:pt>
                <c:pt idx="858">
                  <c:v>0.10623621159030953</c:v>
                </c:pt>
                <c:pt idx="859">
                  <c:v>0.10384134090829346</c:v>
                </c:pt>
                <c:pt idx="860">
                  <c:v>0.10420310034950457</c:v>
                </c:pt>
                <c:pt idx="861">
                  <c:v>0.10274718130102724</c:v>
                </c:pt>
                <c:pt idx="862">
                  <c:v>0.10267297798429398</c:v>
                </c:pt>
                <c:pt idx="863">
                  <c:v>0.1033570076018471</c:v>
                </c:pt>
                <c:pt idx="864">
                  <c:v>0.10303783533345517</c:v>
                </c:pt>
                <c:pt idx="865">
                  <c:v>0.10441256668444092</c:v>
                </c:pt>
                <c:pt idx="866">
                  <c:v>9.8586129338560327E-2</c:v>
                </c:pt>
                <c:pt idx="867">
                  <c:v>9.8341794631930088E-2</c:v>
                </c:pt>
                <c:pt idx="868">
                  <c:v>9.8264584522750317E-2</c:v>
                </c:pt>
                <c:pt idx="869">
                  <c:v>0.10024235937090194</c:v>
                </c:pt>
                <c:pt idx="870">
                  <c:v>9.9805435212514226E-2</c:v>
                </c:pt>
                <c:pt idx="871">
                  <c:v>9.852019579554247E-2</c:v>
                </c:pt>
                <c:pt idx="872">
                  <c:v>9.8734236148132801E-2</c:v>
                </c:pt>
                <c:pt idx="873">
                  <c:v>9.8970416111615264E-2</c:v>
                </c:pt>
                <c:pt idx="874">
                  <c:v>0.10672806566222487</c:v>
                </c:pt>
                <c:pt idx="875">
                  <c:v>0.10903739294950449</c:v>
                </c:pt>
                <c:pt idx="876">
                  <c:v>0.10739879716576546</c:v>
                </c:pt>
                <c:pt idx="877">
                  <c:v>0.10418967005869123</c:v>
                </c:pt>
                <c:pt idx="878">
                  <c:v>0.10414722898917042</c:v>
                </c:pt>
                <c:pt idx="879">
                  <c:v>0.10175303435279036</c:v>
                </c:pt>
                <c:pt idx="880">
                  <c:v>0.10307378177691984</c:v>
                </c:pt>
                <c:pt idx="881">
                  <c:v>0.10061749959370822</c:v>
                </c:pt>
                <c:pt idx="882">
                  <c:v>0.10115161584352071</c:v>
                </c:pt>
                <c:pt idx="883">
                  <c:v>0.10162938671908874</c:v>
                </c:pt>
                <c:pt idx="884">
                  <c:v>9.9670469292462219E-2</c:v>
                </c:pt>
                <c:pt idx="885">
                  <c:v>0.10020753973832686</c:v>
                </c:pt>
                <c:pt idx="886">
                  <c:v>0.10089817255277764</c:v>
                </c:pt>
                <c:pt idx="887">
                  <c:v>0.10058393591058874</c:v>
                </c:pt>
                <c:pt idx="888">
                  <c:v>0.10472307700379678</c:v>
                </c:pt>
                <c:pt idx="889">
                  <c:v>0.10485816270426734</c:v>
                </c:pt>
                <c:pt idx="890">
                  <c:v>0.10485816270426734</c:v>
                </c:pt>
                <c:pt idx="891">
                  <c:v>0.1050869416536742</c:v>
                </c:pt>
                <c:pt idx="892">
                  <c:v>0.10770432693637048</c:v>
                </c:pt>
                <c:pt idx="893">
                  <c:v>0.10759549341901743</c:v>
                </c:pt>
                <c:pt idx="894">
                  <c:v>0.10711502305122991</c:v>
                </c:pt>
                <c:pt idx="895">
                  <c:v>0.1073906867090294</c:v>
                </c:pt>
                <c:pt idx="896">
                  <c:v>0.10648509716560114</c:v>
                </c:pt>
                <c:pt idx="897">
                  <c:v>0.11455630288470528</c:v>
                </c:pt>
                <c:pt idx="898">
                  <c:v>0.11345041351414648</c:v>
                </c:pt>
                <c:pt idx="899">
                  <c:v>0.11090489398671409</c:v>
                </c:pt>
                <c:pt idx="900">
                  <c:v>0.11279582420986979</c:v>
                </c:pt>
                <c:pt idx="901">
                  <c:v>0.11294745211281042</c:v>
                </c:pt>
                <c:pt idx="902">
                  <c:v>0.1122229722926823</c:v>
                </c:pt>
                <c:pt idx="903">
                  <c:v>0.11208065791005627</c:v>
                </c:pt>
                <c:pt idx="904">
                  <c:v>0.1134799469833635</c:v>
                </c:pt>
                <c:pt idx="905">
                  <c:v>0.11322393199103384</c:v>
                </c:pt>
                <c:pt idx="906">
                  <c:v>0.11494372003511243</c:v>
                </c:pt>
                <c:pt idx="907">
                  <c:v>0.11355215469877607</c:v>
                </c:pt>
                <c:pt idx="908">
                  <c:v>0.11685921933188329</c:v>
                </c:pt>
                <c:pt idx="909">
                  <c:v>0.11801294290830006</c:v>
                </c:pt>
                <c:pt idx="910">
                  <c:v>0.11924884117864279</c:v>
                </c:pt>
                <c:pt idx="911">
                  <c:v>0.11900325668670138</c:v>
                </c:pt>
                <c:pt idx="912">
                  <c:v>0.12341525887202545</c:v>
                </c:pt>
                <c:pt idx="913">
                  <c:v>0.12208194638296531</c:v>
                </c:pt>
                <c:pt idx="914">
                  <c:v>0.12471353133465204</c:v>
                </c:pt>
                <c:pt idx="915">
                  <c:v>0.12342015348278557</c:v>
                </c:pt>
                <c:pt idx="916">
                  <c:v>0.12342436500768829</c:v>
                </c:pt>
                <c:pt idx="917">
                  <c:v>0.12402822094925364</c:v>
                </c:pt>
                <c:pt idx="918">
                  <c:v>0.12402754960582198</c:v>
                </c:pt>
                <c:pt idx="919">
                  <c:v>0.12239731889820755</c:v>
                </c:pt>
                <c:pt idx="920">
                  <c:v>0.124842825266045</c:v>
                </c:pt>
                <c:pt idx="921">
                  <c:v>0.1254913103748303</c:v>
                </c:pt>
                <c:pt idx="922">
                  <c:v>0.12533724139948518</c:v>
                </c:pt>
                <c:pt idx="923">
                  <c:v>0.12384609276791003</c:v>
                </c:pt>
                <c:pt idx="924">
                  <c:v>0.11639394927818006</c:v>
                </c:pt>
                <c:pt idx="925">
                  <c:v>0.11481846541388721</c:v>
                </c:pt>
                <c:pt idx="926">
                  <c:v>0.11654106922594563</c:v>
                </c:pt>
                <c:pt idx="927">
                  <c:v>0.11664898680421118</c:v>
                </c:pt>
                <c:pt idx="928">
                  <c:v>0.1170266409578504</c:v>
                </c:pt>
                <c:pt idx="929">
                  <c:v>0.11624278077210926</c:v>
                </c:pt>
                <c:pt idx="930">
                  <c:v>0.11462839517149255</c:v>
                </c:pt>
                <c:pt idx="931">
                  <c:v>0.11451976034817747</c:v>
                </c:pt>
                <c:pt idx="932">
                  <c:v>0.11456820266210165</c:v>
                </c:pt>
                <c:pt idx="933">
                  <c:v>0.11456820266210165</c:v>
                </c:pt>
                <c:pt idx="934">
                  <c:v>0.11424132888096961</c:v>
                </c:pt>
                <c:pt idx="935">
                  <c:v>0.12058806418750484</c:v>
                </c:pt>
                <c:pt idx="936">
                  <c:v>0.1234151183144569</c:v>
                </c:pt>
                <c:pt idx="937">
                  <c:v>0.1228729640975693</c:v>
                </c:pt>
                <c:pt idx="938">
                  <c:v>0.11915713514994775</c:v>
                </c:pt>
                <c:pt idx="939">
                  <c:v>0.12405187361317327</c:v>
                </c:pt>
                <c:pt idx="940">
                  <c:v>0.12413440543316295</c:v>
                </c:pt>
                <c:pt idx="941">
                  <c:v>0.1254646937897472</c:v>
                </c:pt>
                <c:pt idx="942">
                  <c:v>0.12315435146885494</c:v>
                </c:pt>
                <c:pt idx="943">
                  <c:v>0.12198349838216217</c:v>
                </c:pt>
                <c:pt idx="944">
                  <c:v>0.12506459555455485</c:v>
                </c:pt>
                <c:pt idx="945">
                  <c:v>0.12415600620812091</c:v>
                </c:pt>
                <c:pt idx="946">
                  <c:v>0.12381128496915902</c:v>
                </c:pt>
                <c:pt idx="947">
                  <c:v>0.11660519293928637</c:v>
                </c:pt>
                <c:pt idx="948">
                  <c:v>0.12410148743537865</c:v>
                </c:pt>
                <c:pt idx="949">
                  <c:v>0.12409021734535068</c:v>
                </c:pt>
                <c:pt idx="950">
                  <c:v>0.1260811594787665</c:v>
                </c:pt>
                <c:pt idx="951">
                  <c:v>0.12639200439707488</c:v>
                </c:pt>
                <c:pt idx="952">
                  <c:v>0.1261820987336012</c:v>
                </c:pt>
                <c:pt idx="953">
                  <c:v>0.13268733387715873</c:v>
                </c:pt>
                <c:pt idx="954">
                  <c:v>0.13116481142098343</c:v>
                </c:pt>
                <c:pt idx="955">
                  <c:v>0.13130159860381915</c:v>
                </c:pt>
                <c:pt idx="956">
                  <c:v>0.12924545387339059</c:v>
                </c:pt>
                <c:pt idx="957">
                  <c:v>0.12933429079524966</c:v>
                </c:pt>
                <c:pt idx="958">
                  <c:v>0.12666624794058959</c:v>
                </c:pt>
                <c:pt idx="959">
                  <c:v>0.12535511842077213</c:v>
                </c:pt>
                <c:pt idx="960">
                  <c:v>0.12423568122643354</c:v>
                </c:pt>
                <c:pt idx="961">
                  <c:v>0.12464336880779116</c:v>
                </c:pt>
                <c:pt idx="962">
                  <c:v>0.12027232534917563</c:v>
                </c:pt>
                <c:pt idx="963">
                  <c:v>0.12159024699072392</c:v>
                </c:pt>
                <c:pt idx="964">
                  <c:v>0.12304559632717568</c:v>
                </c:pt>
                <c:pt idx="965">
                  <c:v>0.12371917014442219</c:v>
                </c:pt>
                <c:pt idx="966">
                  <c:v>0.12383939731172248</c:v>
                </c:pt>
                <c:pt idx="967">
                  <c:v>0.12371725499570922</c:v>
                </c:pt>
                <c:pt idx="968">
                  <c:v>0.12441639271217485</c:v>
                </c:pt>
                <c:pt idx="969">
                  <c:v>0.12886933106754228</c:v>
                </c:pt>
                <c:pt idx="970">
                  <c:v>0.12797102510063024</c:v>
                </c:pt>
                <c:pt idx="971">
                  <c:v>0.12745835654464263</c:v>
                </c:pt>
                <c:pt idx="972">
                  <c:v>0.12759723623134431</c:v>
                </c:pt>
                <c:pt idx="973">
                  <c:v>0.12718537972709934</c:v>
                </c:pt>
                <c:pt idx="974">
                  <c:v>0.12734350139264544</c:v>
                </c:pt>
                <c:pt idx="975">
                  <c:v>0.12734350139264544</c:v>
                </c:pt>
                <c:pt idx="976">
                  <c:v>0.12643701989528222</c:v>
                </c:pt>
                <c:pt idx="977">
                  <c:v>0.1260587504754373</c:v>
                </c:pt>
                <c:pt idx="978">
                  <c:v>0.12764091212843803</c:v>
                </c:pt>
                <c:pt idx="979">
                  <c:v>0.12751147847490896</c:v>
                </c:pt>
                <c:pt idx="980">
                  <c:v>0.12805956681584263</c:v>
                </c:pt>
                <c:pt idx="981">
                  <c:v>0.12876139775189008</c:v>
                </c:pt>
                <c:pt idx="982">
                  <c:v>0.12858958760652581</c:v>
                </c:pt>
                <c:pt idx="983">
                  <c:v>0.12863331843750653</c:v>
                </c:pt>
                <c:pt idx="984">
                  <c:v>0.12998674343712027</c:v>
                </c:pt>
                <c:pt idx="985">
                  <c:v>0.12485322648320041</c:v>
                </c:pt>
                <c:pt idx="986">
                  <c:v>0.11934019286331424</c:v>
                </c:pt>
                <c:pt idx="987">
                  <c:v>0.11942882604210704</c:v>
                </c:pt>
                <c:pt idx="988">
                  <c:v>0.1191461544593405</c:v>
                </c:pt>
                <c:pt idx="989">
                  <c:v>0.11510939605968097</c:v>
                </c:pt>
                <c:pt idx="990">
                  <c:v>0.11489229028680262</c:v>
                </c:pt>
                <c:pt idx="991">
                  <c:v>0.11405120403948885</c:v>
                </c:pt>
                <c:pt idx="992">
                  <c:v>0.11454190036303558</c:v>
                </c:pt>
                <c:pt idx="993">
                  <c:v>0.11594350489152284</c:v>
                </c:pt>
                <c:pt idx="994">
                  <c:v>0.11185271656996805</c:v>
                </c:pt>
                <c:pt idx="995">
                  <c:v>0.11192476518279798</c:v>
                </c:pt>
                <c:pt idx="996">
                  <c:v>0.11252004084533922</c:v>
                </c:pt>
                <c:pt idx="997">
                  <c:v>0.11355951599698469</c:v>
                </c:pt>
                <c:pt idx="998">
                  <c:v>0.1091194982482926</c:v>
                </c:pt>
                <c:pt idx="999">
                  <c:v>0.1091194982482926</c:v>
                </c:pt>
                <c:pt idx="1000">
                  <c:v>0.10508157375514064</c:v>
                </c:pt>
                <c:pt idx="1001">
                  <c:v>0.10528025959896037</c:v>
                </c:pt>
                <c:pt idx="1002">
                  <c:v>0.10741717264754161</c:v>
                </c:pt>
                <c:pt idx="1003">
                  <c:v>0.10167660819018874</c:v>
                </c:pt>
                <c:pt idx="1004">
                  <c:v>0.10151867225454864</c:v>
                </c:pt>
                <c:pt idx="1005">
                  <c:v>0.10085359969494674</c:v>
                </c:pt>
                <c:pt idx="1006">
                  <c:v>0.10224308968216442</c:v>
                </c:pt>
                <c:pt idx="1007">
                  <c:v>0.10252978860321725</c:v>
                </c:pt>
                <c:pt idx="1008">
                  <c:v>0.10212964150269713</c:v>
                </c:pt>
                <c:pt idx="1009">
                  <c:v>0.10302965889609141</c:v>
                </c:pt>
                <c:pt idx="1010">
                  <c:v>0.10302965889609141</c:v>
                </c:pt>
                <c:pt idx="1011">
                  <c:v>0.1051910390379218</c:v>
                </c:pt>
                <c:pt idx="1012">
                  <c:v>0.10475514891636489</c:v>
                </c:pt>
                <c:pt idx="1013">
                  <c:v>0.10314239018493443</c:v>
                </c:pt>
                <c:pt idx="1014">
                  <c:v>9.9366255102329964E-2</c:v>
                </c:pt>
                <c:pt idx="1015">
                  <c:v>9.9447455103339494E-2</c:v>
                </c:pt>
                <c:pt idx="1016">
                  <c:v>9.9828064435706965E-2</c:v>
                </c:pt>
                <c:pt idx="1017">
                  <c:v>0.1020069305368566</c:v>
                </c:pt>
                <c:pt idx="1018">
                  <c:v>0.10083375690021822</c:v>
                </c:pt>
                <c:pt idx="1019">
                  <c:v>9.5314835986764199E-2</c:v>
                </c:pt>
                <c:pt idx="1020">
                  <c:v>9.3602189055162877E-2</c:v>
                </c:pt>
                <c:pt idx="1021">
                  <c:v>9.596933183606747E-2</c:v>
                </c:pt>
                <c:pt idx="1022">
                  <c:v>9.5472019621522186E-2</c:v>
                </c:pt>
                <c:pt idx="1023">
                  <c:v>9.6903267567745435E-2</c:v>
                </c:pt>
                <c:pt idx="1024">
                  <c:v>9.7184841767570807E-2</c:v>
                </c:pt>
                <c:pt idx="1025">
                  <c:v>0.10239688491754144</c:v>
                </c:pt>
                <c:pt idx="1026">
                  <c:v>0.10207668985740562</c:v>
                </c:pt>
                <c:pt idx="1027">
                  <c:v>0.1025092210884628</c:v>
                </c:pt>
                <c:pt idx="1028">
                  <c:v>0.10047898348634447</c:v>
                </c:pt>
                <c:pt idx="1029">
                  <c:v>0.10031969306335958</c:v>
                </c:pt>
                <c:pt idx="1030">
                  <c:v>9.8647415845836195E-2</c:v>
                </c:pt>
                <c:pt idx="1031">
                  <c:v>0.10037306126930468</c:v>
                </c:pt>
                <c:pt idx="1032">
                  <c:v>0.10146211920048419</c:v>
                </c:pt>
                <c:pt idx="1033">
                  <c:v>0.10096154855049778</c:v>
                </c:pt>
                <c:pt idx="1034">
                  <c:v>9.8286544846990329E-2</c:v>
                </c:pt>
                <c:pt idx="1035">
                  <c:v>9.8146737290734976E-2</c:v>
                </c:pt>
                <c:pt idx="1036">
                  <c:v>9.8146737290735156E-2</c:v>
                </c:pt>
                <c:pt idx="1037">
                  <c:v>9.9051050535797588E-2</c:v>
                </c:pt>
                <c:pt idx="1038">
                  <c:v>0.10183007253984214</c:v>
                </c:pt>
                <c:pt idx="1039">
                  <c:v>0.10165814863390749</c:v>
                </c:pt>
                <c:pt idx="1040">
                  <c:v>0.10275181313262058</c:v>
                </c:pt>
                <c:pt idx="1041">
                  <c:v>0.10269658301650328</c:v>
                </c:pt>
                <c:pt idx="1042">
                  <c:v>0.10243618023144171</c:v>
                </c:pt>
                <c:pt idx="1043">
                  <c:v>0.1009939602154509</c:v>
                </c:pt>
                <c:pt idx="1044">
                  <c:v>0.10048124203054107</c:v>
                </c:pt>
                <c:pt idx="1045">
                  <c:v>0.1012191580639939</c:v>
                </c:pt>
                <c:pt idx="1046">
                  <c:v>0.10080492375405695</c:v>
                </c:pt>
                <c:pt idx="1047">
                  <c:v>9.9364570945502162E-2</c:v>
                </c:pt>
                <c:pt idx="1048">
                  <c:v>9.7418409608309164E-2</c:v>
                </c:pt>
                <c:pt idx="1049">
                  <c:v>9.7418409608309164E-2</c:v>
                </c:pt>
                <c:pt idx="1050">
                  <c:v>9.6624676782203545E-2</c:v>
                </c:pt>
                <c:pt idx="1051">
                  <c:v>9.6377830036004697E-2</c:v>
                </c:pt>
                <c:pt idx="1052">
                  <c:v>9.4154705519313153E-2</c:v>
                </c:pt>
                <c:pt idx="1053">
                  <c:v>9.3553435565575993E-2</c:v>
                </c:pt>
                <c:pt idx="1054">
                  <c:v>9.2855843946959032E-2</c:v>
                </c:pt>
                <c:pt idx="1055">
                  <c:v>9.3049403160747196E-2</c:v>
                </c:pt>
                <c:pt idx="1056">
                  <c:v>9.1270866219226893E-2</c:v>
                </c:pt>
                <c:pt idx="1057">
                  <c:v>9.2532963789965117E-2</c:v>
                </c:pt>
                <c:pt idx="1058">
                  <c:v>9.3857088497483296E-2</c:v>
                </c:pt>
                <c:pt idx="1059">
                  <c:v>9.9060064236455109E-2</c:v>
                </c:pt>
                <c:pt idx="1060">
                  <c:v>9.8935198333998928E-2</c:v>
                </c:pt>
                <c:pt idx="1061">
                  <c:v>9.6920198606683869E-2</c:v>
                </c:pt>
                <c:pt idx="1062">
                  <c:v>9.6377412884376304E-2</c:v>
                </c:pt>
                <c:pt idx="1063">
                  <c:v>9.6575496533085739E-2</c:v>
                </c:pt>
                <c:pt idx="1064">
                  <c:v>9.6521164011011892E-2</c:v>
                </c:pt>
                <c:pt idx="1065">
                  <c:v>9.5380203739067179E-2</c:v>
                </c:pt>
                <c:pt idx="1066">
                  <c:v>9.4774275335166774E-2</c:v>
                </c:pt>
                <c:pt idx="1067">
                  <c:v>9.1223976440138022E-2</c:v>
                </c:pt>
                <c:pt idx="1068">
                  <c:v>9.2905941023978769E-2</c:v>
                </c:pt>
                <c:pt idx="1069">
                  <c:v>9.2007985456454361E-2</c:v>
                </c:pt>
                <c:pt idx="1070">
                  <c:v>9.1700488503806743E-2</c:v>
                </c:pt>
                <c:pt idx="1071">
                  <c:v>8.8707703919636949E-2</c:v>
                </c:pt>
                <c:pt idx="1072">
                  <c:v>8.881102156275672E-2</c:v>
                </c:pt>
                <c:pt idx="1073">
                  <c:v>8.795186299380886E-2</c:v>
                </c:pt>
                <c:pt idx="1074">
                  <c:v>8.7303928424598151E-2</c:v>
                </c:pt>
                <c:pt idx="1075">
                  <c:v>7.87803041789671E-2</c:v>
                </c:pt>
                <c:pt idx="1076">
                  <c:v>8.1072414090926512E-2</c:v>
                </c:pt>
                <c:pt idx="1077">
                  <c:v>8.1380008074991753E-2</c:v>
                </c:pt>
                <c:pt idx="1078">
                  <c:v>8.0359856462118989E-2</c:v>
                </c:pt>
                <c:pt idx="1079">
                  <c:v>8.0374490825823056E-2</c:v>
                </c:pt>
                <c:pt idx="1080">
                  <c:v>8.0764462279810836E-2</c:v>
                </c:pt>
                <c:pt idx="1081">
                  <c:v>7.6233446513633632E-2</c:v>
                </c:pt>
                <c:pt idx="1082">
                  <c:v>7.8710062111214396E-2</c:v>
                </c:pt>
                <c:pt idx="1083">
                  <c:v>8.0828437610353243E-2</c:v>
                </c:pt>
                <c:pt idx="1084">
                  <c:v>8.0779217876978893E-2</c:v>
                </c:pt>
                <c:pt idx="1085">
                  <c:v>8.1066012405612911E-2</c:v>
                </c:pt>
                <c:pt idx="1086">
                  <c:v>8.4387589763676399E-2</c:v>
                </c:pt>
                <c:pt idx="1087">
                  <c:v>8.6353684203456502E-2</c:v>
                </c:pt>
                <c:pt idx="1088">
                  <c:v>8.4619940237005004E-2</c:v>
                </c:pt>
                <c:pt idx="1089">
                  <c:v>8.55248883694813E-2</c:v>
                </c:pt>
                <c:pt idx="1090">
                  <c:v>8.8135028594231654E-2</c:v>
                </c:pt>
                <c:pt idx="1091">
                  <c:v>9.007856208298759E-2</c:v>
                </c:pt>
                <c:pt idx="1092">
                  <c:v>9.2181323089498668E-2</c:v>
                </c:pt>
                <c:pt idx="1093">
                  <c:v>9.1258806675949516E-2</c:v>
                </c:pt>
                <c:pt idx="1094">
                  <c:v>9.1288902247038478E-2</c:v>
                </c:pt>
                <c:pt idx="1095">
                  <c:v>9.1001836716157539E-2</c:v>
                </c:pt>
                <c:pt idx="1096">
                  <c:v>9.1000652610352673E-2</c:v>
                </c:pt>
                <c:pt idx="1097">
                  <c:v>9.057372912806029E-2</c:v>
                </c:pt>
                <c:pt idx="1098">
                  <c:v>9.8141846532538435E-2</c:v>
                </c:pt>
                <c:pt idx="1099">
                  <c:v>9.7995218542247436E-2</c:v>
                </c:pt>
                <c:pt idx="1100">
                  <c:v>0.10124193089539778</c:v>
                </c:pt>
                <c:pt idx="1101">
                  <c:v>0.10218131344001498</c:v>
                </c:pt>
                <c:pt idx="1102">
                  <c:v>0.10210020887863715</c:v>
                </c:pt>
                <c:pt idx="1103">
                  <c:v>0.10107393939334658</c:v>
                </c:pt>
                <c:pt idx="1104">
                  <c:v>0.10286746773575914</c:v>
                </c:pt>
                <c:pt idx="1105">
                  <c:v>0.11019204015846951</c:v>
                </c:pt>
                <c:pt idx="1106">
                  <c:v>0.11208706528445485</c:v>
                </c:pt>
                <c:pt idx="1107">
                  <c:v>0.11334203427984665</c:v>
                </c:pt>
                <c:pt idx="1108">
                  <c:v>0.11861963908017174</c:v>
                </c:pt>
                <c:pt idx="1109">
                  <c:v>0.11466829535309096</c:v>
                </c:pt>
                <c:pt idx="1110">
                  <c:v>0.11646459390155055</c:v>
                </c:pt>
                <c:pt idx="1111">
                  <c:v>0.11599379997505491</c:v>
                </c:pt>
                <c:pt idx="1112">
                  <c:v>0.12647787577764147</c:v>
                </c:pt>
                <c:pt idx="1113">
                  <c:v>0.12647787577764119</c:v>
                </c:pt>
                <c:pt idx="1114">
                  <c:v>0.12719834423258111</c:v>
                </c:pt>
                <c:pt idx="1115">
                  <c:v>0.12750725309501698</c:v>
                </c:pt>
                <c:pt idx="1116">
                  <c:v>0.1273642758999172</c:v>
                </c:pt>
                <c:pt idx="1117">
                  <c:v>0.12819213895475798</c:v>
                </c:pt>
                <c:pt idx="1118">
                  <c:v>0.12717218923288898</c:v>
                </c:pt>
                <c:pt idx="1119">
                  <c:v>0.12981723573500425</c:v>
                </c:pt>
                <c:pt idx="1120">
                  <c:v>0.1295995401856295</c:v>
                </c:pt>
                <c:pt idx="1121">
                  <c:v>0.12981849338399321</c:v>
                </c:pt>
                <c:pt idx="1122">
                  <c:v>0.13038089255277086</c:v>
                </c:pt>
                <c:pt idx="1123">
                  <c:v>0.13116824528607754</c:v>
                </c:pt>
                <c:pt idx="1124">
                  <c:v>0.13256088166174348</c:v>
                </c:pt>
                <c:pt idx="1125">
                  <c:v>0.13334185772070284</c:v>
                </c:pt>
                <c:pt idx="1126">
                  <c:v>0.131820843169347</c:v>
                </c:pt>
                <c:pt idx="1127">
                  <c:v>0.13242016616876495</c:v>
                </c:pt>
                <c:pt idx="1128">
                  <c:v>0.13212841774391421</c:v>
                </c:pt>
              </c:numCache>
            </c:numRef>
          </c:val>
          <c:smooth val="0"/>
        </c:ser>
        <c:ser>
          <c:idx val="1"/>
          <c:order val="1"/>
          <c:tx>
            <c:v>Tim Duncan</c:v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KobeBryant!$AI$51:$AI$1128</c:f>
              <c:strCache>
                <c:ptCount val="1078"/>
                <c:pt idx="0">
                  <c:v>3/97</c:v>
                </c:pt>
                <c:pt idx="1">
                  <c:v>3/97</c:v>
                </c:pt>
                <c:pt idx="2">
                  <c:v>3/97</c:v>
                </c:pt>
                <c:pt idx="3">
                  <c:v>3/97</c:v>
                </c:pt>
                <c:pt idx="4">
                  <c:v>3/97</c:v>
                </c:pt>
                <c:pt idx="5">
                  <c:v>3/97</c:v>
                </c:pt>
                <c:pt idx="6">
                  <c:v>3/97</c:v>
                </c:pt>
                <c:pt idx="7">
                  <c:v>3/97</c:v>
                </c:pt>
                <c:pt idx="8">
                  <c:v>3/97</c:v>
                </c:pt>
                <c:pt idx="9">
                  <c:v>3/97</c:v>
                </c:pt>
                <c:pt idx="10">
                  <c:v>3/97</c:v>
                </c:pt>
                <c:pt idx="11">
                  <c:v>4/97</c:v>
                </c:pt>
                <c:pt idx="12">
                  <c:v>4/97</c:v>
                </c:pt>
                <c:pt idx="13">
                  <c:v>4/97</c:v>
                </c:pt>
                <c:pt idx="14">
                  <c:v>4/97</c:v>
                </c:pt>
                <c:pt idx="15">
                  <c:v>4/97</c:v>
                </c:pt>
                <c:pt idx="16">
                  <c:v>4/97</c:v>
                </c:pt>
                <c:pt idx="17">
                  <c:v>4/97</c:v>
                </c:pt>
                <c:pt idx="18">
                  <c:v>4/97</c:v>
                </c:pt>
                <c:pt idx="19">
                  <c:v>4/97</c:v>
                </c:pt>
                <c:pt idx="20">
                  <c:v>4/97</c:v>
                </c:pt>
                <c:pt idx="21">
                  <c:v>4/97</c:v>
                </c:pt>
                <c:pt idx="22">
                  <c:v>10/97</c:v>
                </c:pt>
                <c:pt idx="23">
                  <c:v>11/97</c:v>
                </c:pt>
                <c:pt idx="24">
                  <c:v>11/97</c:v>
                </c:pt>
                <c:pt idx="25">
                  <c:v>11/97</c:v>
                </c:pt>
                <c:pt idx="26">
                  <c:v>11/97</c:v>
                </c:pt>
                <c:pt idx="27">
                  <c:v>11/97</c:v>
                </c:pt>
                <c:pt idx="28">
                  <c:v>11/97</c:v>
                </c:pt>
                <c:pt idx="29">
                  <c:v>11/97</c:v>
                </c:pt>
                <c:pt idx="30">
                  <c:v>11/97</c:v>
                </c:pt>
                <c:pt idx="31">
                  <c:v>11/97</c:v>
                </c:pt>
                <c:pt idx="32">
                  <c:v>11/97</c:v>
                </c:pt>
                <c:pt idx="33">
                  <c:v>11/97</c:v>
                </c:pt>
                <c:pt idx="34">
                  <c:v>12/97</c:v>
                </c:pt>
                <c:pt idx="35">
                  <c:v>12/97</c:v>
                </c:pt>
                <c:pt idx="36">
                  <c:v>12/97</c:v>
                </c:pt>
                <c:pt idx="37">
                  <c:v>12/97</c:v>
                </c:pt>
                <c:pt idx="38">
                  <c:v>12/97</c:v>
                </c:pt>
                <c:pt idx="39">
                  <c:v>12/97</c:v>
                </c:pt>
                <c:pt idx="40">
                  <c:v>12/97</c:v>
                </c:pt>
                <c:pt idx="41">
                  <c:v>12/97</c:v>
                </c:pt>
                <c:pt idx="42">
                  <c:v>12/97</c:v>
                </c:pt>
                <c:pt idx="43">
                  <c:v>12/97</c:v>
                </c:pt>
                <c:pt idx="44">
                  <c:v>12/97</c:v>
                </c:pt>
                <c:pt idx="45">
                  <c:v>12/97</c:v>
                </c:pt>
                <c:pt idx="46">
                  <c:v>12/97</c:v>
                </c:pt>
                <c:pt idx="47">
                  <c:v>12/97</c:v>
                </c:pt>
                <c:pt idx="48">
                  <c:v>12/97</c:v>
                </c:pt>
                <c:pt idx="49">
                  <c:v>1/98</c:v>
                </c:pt>
                <c:pt idx="50">
                  <c:v>1/98</c:v>
                </c:pt>
                <c:pt idx="51">
                  <c:v>1/98</c:v>
                </c:pt>
                <c:pt idx="52">
                  <c:v>1/98</c:v>
                </c:pt>
                <c:pt idx="53">
                  <c:v>1/98</c:v>
                </c:pt>
                <c:pt idx="54">
                  <c:v>1/98</c:v>
                </c:pt>
                <c:pt idx="55">
                  <c:v>1/98</c:v>
                </c:pt>
                <c:pt idx="56">
                  <c:v>1/98</c:v>
                </c:pt>
                <c:pt idx="57">
                  <c:v>1/98</c:v>
                </c:pt>
                <c:pt idx="58">
                  <c:v>1/98</c:v>
                </c:pt>
                <c:pt idx="59">
                  <c:v>1/98</c:v>
                </c:pt>
                <c:pt idx="60">
                  <c:v>1/98</c:v>
                </c:pt>
                <c:pt idx="61">
                  <c:v>1/98</c:v>
                </c:pt>
                <c:pt idx="62">
                  <c:v>2/98</c:v>
                </c:pt>
                <c:pt idx="63">
                  <c:v>2/98</c:v>
                </c:pt>
                <c:pt idx="64">
                  <c:v>2/98</c:v>
                </c:pt>
                <c:pt idx="65">
                  <c:v>2/98</c:v>
                </c:pt>
                <c:pt idx="66">
                  <c:v>2/98</c:v>
                </c:pt>
                <c:pt idx="67">
                  <c:v>2/98</c:v>
                </c:pt>
                <c:pt idx="68">
                  <c:v>2/98</c:v>
                </c:pt>
                <c:pt idx="69">
                  <c:v>2/98</c:v>
                </c:pt>
                <c:pt idx="70">
                  <c:v>2/98</c:v>
                </c:pt>
                <c:pt idx="71">
                  <c:v>2/98</c:v>
                </c:pt>
                <c:pt idx="72">
                  <c:v>2/98</c:v>
                </c:pt>
                <c:pt idx="73">
                  <c:v>2/98</c:v>
                </c:pt>
                <c:pt idx="74">
                  <c:v>3/98</c:v>
                </c:pt>
                <c:pt idx="75">
                  <c:v>3/98</c:v>
                </c:pt>
                <c:pt idx="76">
                  <c:v>3/98</c:v>
                </c:pt>
                <c:pt idx="77">
                  <c:v>3/98</c:v>
                </c:pt>
                <c:pt idx="78">
                  <c:v>3/98</c:v>
                </c:pt>
                <c:pt idx="79">
                  <c:v>3/98</c:v>
                </c:pt>
                <c:pt idx="80">
                  <c:v>3/98</c:v>
                </c:pt>
                <c:pt idx="81">
                  <c:v>3/98</c:v>
                </c:pt>
                <c:pt idx="82">
                  <c:v>3/98</c:v>
                </c:pt>
                <c:pt idx="83">
                  <c:v>3/98</c:v>
                </c:pt>
                <c:pt idx="84">
                  <c:v>3/98</c:v>
                </c:pt>
                <c:pt idx="85">
                  <c:v>3/98</c:v>
                </c:pt>
                <c:pt idx="86">
                  <c:v>3/98</c:v>
                </c:pt>
                <c:pt idx="87">
                  <c:v>3/98</c:v>
                </c:pt>
                <c:pt idx="88">
                  <c:v>3/98</c:v>
                </c:pt>
                <c:pt idx="89">
                  <c:v>3/98</c:v>
                </c:pt>
                <c:pt idx="90">
                  <c:v>3/98</c:v>
                </c:pt>
                <c:pt idx="91">
                  <c:v>4/98</c:v>
                </c:pt>
                <c:pt idx="92">
                  <c:v>4/98</c:v>
                </c:pt>
                <c:pt idx="93">
                  <c:v>4/98</c:v>
                </c:pt>
                <c:pt idx="94">
                  <c:v>4/98</c:v>
                </c:pt>
                <c:pt idx="95">
                  <c:v>4/98</c:v>
                </c:pt>
                <c:pt idx="96">
                  <c:v>4/98</c:v>
                </c:pt>
                <c:pt idx="97">
                  <c:v>4/98</c:v>
                </c:pt>
                <c:pt idx="98">
                  <c:v>4/98</c:v>
                </c:pt>
                <c:pt idx="99">
                  <c:v>4/98</c:v>
                </c:pt>
                <c:pt idx="100">
                  <c:v>4/98</c:v>
                </c:pt>
                <c:pt idx="101">
                  <c:v>2/99</c:v>
                </c:pt>
                <c:pt idx="102">
                  <c:v>2/99</c:v>
                </c:pt>
                <c:pt idx="103">
                  <c:v>2/99</c:v>
                </c:pt>
                <c:pt idx="104">
                  <c:v>2/99</c:v>
                </c:pt>
                <c:pt idx="105">
                  <c:v>2/99</c:v>
                </c:pt>
                <c:pt idx="106">
                  <c:v>2/99</c:v>
                </c:pt>
                <c:pt idx="107">
                  <c:v>2/99</c:v>
                </c:pt>
                <c:pt idx="108">
                  <c:v>2/99</c:v>
                </c:pt>
                <c:pt idx="109">
                  <c:v>2/99</c:v>
                </c:pt>
                <c:pt idx="110">
                  <c:v>2/99</c:v>
                </c:pt>
                <c:pt idx="111">
                  <c:v>2/99</c:v>
                </c:pt>
                <c:pt idx="112">
                  <c:v>2/99</c:v>
                </c:pt>
                <c:pt idx="113">
                  <c:v>2/99</c:v>
                </c:pt>
                <c:pt idx="114">
                  <c:v>2/99</c:v>
                </c:pt>
                <c:pt idx="115">
                  <c:v>2/99</c:v>
                </c:pt>
                <c:pt idx="116">
                  <c:v>3/99</c:v>
                </c:pt>
                <c:pt idx="117">
                  <c:v>3/99</c:v>
                </c:pt>
                <c:pt idx="118">
                  <c:v>3/99</c:v>
                </c:pt>
                <c:pt idx="119">
                  <c:v>3/99</c:v>
                </c:pt>
                <c:pt idx="120">
                  <c:v>3/99</c:v>
                </c:pt>
                <c:pt idx="121">
                  <c:v>3/99</c:v>
                </c:pt>
                <c:pt idx="122">
                  <c:v>3/99</c:v>
                </c:pt>
                <c:pt idx="123">
                  <c:v>3/99</c:v>
                </c:pt>
                <c:pt idx="124">
                  <c:v>3/99</c:v>
                </c:pt>
                <c:pt idx="125">
                  <c:v>3/99</c:v>
                </c:pt>
                <c:pt idx="126">
                  <c:v>3/99</c:v>
                </c:pt>
                <c:pt idx="127">
                  <c:v>3/99</c:v>
                </c:pt>
                <c:pt idx="128">
                  <c:v>3/99</c:v>
                </c:pt>
                <c:pt idx="129">
                  <c:v>3/99</c:v>
                </c:pt>
                <c:pt idx="130">
                  <c:v>3/99</c:v>
                </c:pt>
                <c:pt idx="131">
                  <c:v>3/99</c:v>
                </c:pt>
                <c:pt idx="132">
                  <c:v>3/99</c:v>
                </c:pt>
                <c:pt idx="133">
                  <c:v>4/99</c:v>
                </c:pt>
                <c:pt idx="134">
                  <c:v>4/99</c:v>
                </c:pt>
                <c:pt idx="135">
                  <c:v>4/99</c:v>
                </c:pt>
                <c:pt idx="136">
                  <c:v>4/99</c:v>
                </c:pt>
                <c:pt idx="137">
                  <c:v>4/99</c:v>
                </c:pt>
                <c:pt idx="138">
                  <c:v>4/99</c:v>
                </c:pt>
                <c:pt idx="139">
                  <c:v>4/99</c:v>
                </c:pt>
                <c:pt idx="140">
                  <c:v>4/99</c:v>
                </c:pt>
                <c:pt idx="141">
                  <c:v>4/99</c:v>
                </c:pt>
                <c:pt idx="142">
                  <c:v>4/99</c:v>
                </c:pt>
                <c:pt idx="143">
                  <c:v>4/99</c:v>
                </c:pt>
                <c:pt idx="144">
                  <c:v>4/99</c:v>
                </c:pt>
                <c:pt idx="145">
                  <c:v>4/99</c:v>
                </c:pt>
                <c:pt idx="146">
                  <c:v>4/99</c:v>
                </c:pt>
                <c:pt idx="147">
                  <c:v>4/99</c:v>
                </c:pt>
                <c:pt idx="148">
                  <c:v>5/99</c:v>
                </c:pt>
                <c:pt idx="149">
                  <c:v>5/99</c:v>
                </c:pt>
                <c:pt idx="150">
                  <c:v>5/99</c:v>
                </c:pt>
                <c:pt idx="151">
                  <c:v>12/99</c:v>
                </c:pt>
                <c:pt idx="152">
                  <c:v>12/99</c:v>
                </c:pt>
                <c:pt idx="153">
                  <c:v>12/99</c:v>
                </c:pt>
                <c:pt idx="154">
                  <c:v>12/99</c:v>
                </c:pt>
                <c:pt idx="155">
                  <c:v>12/99</c:v>
                </c:pt>
                <c:pt idx="156">
                  <c:v>12/99</c:v>
                </c:pt>
                <c:pt idx="157">
                  <c:v>12/99</c:v>
                </c:pt>
                <c:pt idx="158">
                  <c:v>12/99</c:v>
                </c:pt>
                <c:pt idx="159">
                  <c:v>12/99</c:v>
                </c:pt>
                <c:pt idx="160">
                  <c:v>12/99</c:v>
                </c:pt>
                <c:pt idx="161">
                  <c:v>12/99</c:v>
                </c:pt>
                <c:pt idx="162">
                  <c:v>12/99</c:v>
                </c:pt>
                <c:pt idx="163">
                  <c:v>12/99</c:v>
                </c:pt>
                <c:pt idx="164">
                  <c:v>12/99</c:v>
                </c:pt>
                <c:pt idx="165">
                  <c:v>12/99</c:v>
                </c:pt>
                <c:pt idx="166">
                  <c:v>1/00</c:v>
                </c:pt>
                <c:pt idx="167">
                  <c:v>1/00</c:v>
                </c:pt>
                <c:pt idx="168">
                  <c:v>1/00</c:v>
                </c:pt>
                <c:pt idx="169">
                  <c:v>1/00</c:v>
                </c:pt>
                <c:pt idx="170">
                  <c:v>1/00</c:v>
                </c:pt>
                <c:pt idx="171">
                  <c:v>1/00</c:v>
                </c:pt>
                <c:pt idx="172">
                  <c:v>1/00</c:v>
                </c:pt>
                <c:pt idx="173">
                  <c:v>1/00</c:v>
                </c:pt>
                <c:pt idx="174">
                  <c:v>1/00</c:v>
                </c:pt>
                <c:pt idx="175">
                  <c:v>1/00</c:v>
                </c:pt>
                <c:pt idx="176">
                  <c:v>1/00</c:v>
                </c:pt>
                <c:pt idx="177">
                  <c:v>1/00</c:v>
                </c:pt>
                <c:pt idx="178">
                  <c:v>1/00</c:v>
                </c:pt>
                <c:pt idx="179">
                  <c:v>1/00</c:v>
                </c:pt>
                <c:pt idx="180">
                  <c:v>2/00</c:v>
                </c:pt>
                <c:pt idx="181">
                  <c:v>2/00</c:v>
                </c:pt>
                <c:pt idx="182">
                  <c:v>2/00</c:v>
                </c:pt>
                <c:pt idx="183">
                  <c:v>2/00</c:v>
                </c:pt>
                <c:pt idx="184">
                  <c:v>2/00</c:v>
                </c:pt>
                <c:pt idx="185">
                  <c:v>2/00</c:v>
                </c:pt>
                <c:pt idx="186">
                  <c:v>2/00</c:v>
                </c:pt>
                <c:pt idx="187">
                  <c:v>2/00</c:v>
                </c:pt>
                <c:pt idx="188">
                  <c:v>2/00</c:v>
                </c:pt>
                <c:pt idx="189">
                  <c:v>2/00</c:v>
                </c:pt>
                <c:pt idx="190">
                  <c:v>2/00</c:v>
                </c:pt>
                <c:pt idx="191">
                  <c:v>2/00</c:v>
                </c:pt>
                <c:pt idx="192">
                  <c:v>2/00</c:v>
                </c:pt>
                <c:pt idx="193">
                  <c:v>3/00</c:v>
                </c:pt>
                <c:pt idx="194">
                  <c:v>3/00</c:v>
                </c:pt>
                <c:pt idx="195">
                  <c:v>3/00</c:v>
                </c:pt>
                <c:pt idx="196">
                  <c:v>3/00</c:v>
                </c:pt>
                <c:pt idx="197">
                  <c:v>3/00</c:v>
                </c:pt>
                <c:pt idx="198">
                  <c:v>3/00</c:v>
                </c:pt>
                <c:pt idx="199">
                  <c:v>3/00</c:v>
                </c:pt>
                <c:pt idx="200">
                  <c:v>3/00</c:v>
                </c:pt>
                <c:pt idx="201">
                  <c:v>3/00</c:v>
                </c:pt>
                <c:pt idx="202">
                  <c:v>3/00</c:v>
                </c:pt>
                <c:pt idx="203">
                  <c:v>3/00</c:v>
                </c:pt>
                <c:pt idx="204">
                  <c:v>3/00</c:v>
                </c:pt>
                <c:pt idx="205">
                  <c:v>3/00</c:v>
                </c:pt>
                <c:pt idx="206">
                  <c:v>3/00</c:v>
                </c:pt>
                <c:pt idx="207">
                  <c:v>3/00</c:v>
                </c:pt>
                <c:pt idx="208">
                  <c:v>3/00</c:v>
                </c:pt>
                <c:pt idx="209">
                  <c:v>4/00</c:v>
                </c:pt>
                <c:pt idx="210">
                  <c:v>4/00</c:v>
                </c:pt>
                <c:pt idx="211">
                  <c:v>4/00</c:v>
                </c:pt>
                <c:pt idx="212">
                  <c:v>4/00</c:v>
                </c:pt>
                <c:pt idx="213">
                  <c:v>4/00</c:v>
                </c:pt>
                <c:pt idx="214">
                  <c:v>4/00</c:v>
                </c:pt>
                <c:pt idx="215">
                  <c:v>4/00</c:v>
                </c:pt>
                <c:pt idx="216">
                  <c:v>4/00</c:v>
                </c:pt>
                <c:pt idx="217">
                  <c:v>10/00</c:v>
                </c:pt>
                <c:pt idx="218">
                  <c:v>11/00</c:v>
                </c:pt>
                <c:pt idx="219">
                  <c:v>11/00</c:v>
                </c:pt>
                <c:pt idx="220">
                  <c:v>11/00</c:v>
                </c:pt>
                <c:pt idx="221">
                  <c:v>11/00</c:v>
                </c:pt>
                <c:pt idx="222">
                  <c:v>11/00</c:v>
                </c:pt>
                <c:pt idx="223">
                  <c:v>11/00</c:v>
                </c:pt>
                <c:pt idx="224">
                  <c:v>11/00</c:v>
                </c:pt>
                <c:pt idx="225">
                  <c:v>11/00</c:v>
                </c:pt>
                <c:pt idx="226">
                  <c:v>11/00</c:v>
                </c:pt>
                <c:pt idx="227">
                  <c:v>11/00</c:v>
                </c:pt>
                <c:pt idx="228">
                  <c:v>11/00</c:v>
                </c:pt>
                <c:pt idx="229">
                  <c:v>11/00</c:v>
                </c:pt>
                <c:pt idx="230">
                  <c:v>11/00</c:v>
                </c:pt>
                <c:pt idx="231">
                  <c:v>11/00</c:v>
                </c:pt>
                <c:pt idx="232">
                  <c:v>11/00</c:v>
                </c:pt>
                <c:pt idx="233">
                  <c:v>12/00</c:v>
                </c:pt>
                <c:pt idx="234">
                  <c:v>12/00</c:v>
                </c:pt>
                <c:pt idx="235">
                  <c:v>12/00</c:v>
                </c:pt>
                <c:pt idx="236">
                  <c:v>12/00</c:v>
                </c:pt>
                <c:pt idx="237">
                  <c:v>12/00</c:v>
                </c:pt>
                <c:pt idx="238">
                  <c:v>12/00</c:v>
                </c:pt>
                <c:pt idx="239">
                  <c:v>12/00</c:v>
                </c:pt>
                <c:pt idx="240">
                  <c:v>12/00</c:v>
                </c:pt>
                <c:pt idx="241">
                  <c:v>12/00</c:v>
                </c:pt>
                <c:pt idx="242">
                  <c:v>12/00</c:v>
                </c:pt>
                <c:pt idx="243">
                  <c:v>12/00</c:v>
                </c:pt>
                <c:pt idx="244">
                  <c:v>12/00</c:v>
                </c:pt>
                <c:pt idx="245">
                  <c:v>12/00</c:v>
                </c:pt>
                <c:pt idx="246">
                  <c:v>12/00</c:v>
                </c:pt>
                <c:pt idx="247">
                  <c:v>12/00</c:v>
                </c:pt>
                <c:pt idx="248">
                  <c:v>12/00</c:v>
                </c:pt>
                <c:pt idx="249">
                  <c:v>1/01</c:v>
                </c:pt>
                <c:pt idx="250">
                  <c:v>1/01</c:v>
                </c:pt>
                <c:pt idx="251">
                  <c:v>1/01</c:v>
                </c:pt>
                <c:pt idx="252">
                  <c:v>1/01</c:v>
                </c:pt>
                <c:pt idx="253">
                  <c:v>1/01</c:v>
                </c:pt>
                <c:pt idx="254">
                  <c:v>1/01</c:v>
                </c:pt>
                <c:pt idx="255">
                  <c:v>1/01</c:v>
                </c:pt>
                <c:pt idx="256">
                  <c:v>1/01</c:v>
                </c:pt>
                <c:pt idx="257">
                  <c:v>1/01</c:v>
                </c:pt>
                <c:pt idx="258">
                  <c:v>1/01</c:v>
                </c:pt>
                <c:pt idx="259">
                  <c:v>1/01</c:v>
                </c:pt>
                <c:pt idx="260">
                  <c:v>1/01</c:v>
                </c:pt>
                <c:pt idx="261">
                  <c:v>2/01</c:v>
                </c:pt>
                <c:pt idx="262">
                  <c:v>2/01</c:v>
                </c:pt>
                <c:pt idx="263">
                  <c:v>2/01</c:v>
                </c:pt>
                <c:pt idx="264">
                  <c:v>2/01</c:v>
                </c:pt>
                <c:pt idx="265">
                  <c:v>2/01</c:v>
                </c:pt>
                <c:pt idx="266">
                  <c:v>2/01</c:v>
                </c:pt>
                <c:pt idx="267">
                  <c:v>2/01</c:v>
                </c:pt>
                <c:pt idx="268">
                  <c:v>2/01</c:v>
                </c:pt>
                <c:pt idx="269">
                  <c:v>2/01</c:v>
                </c:pt>
                <c:pt idx="270">
                  <c:v>3/01</c:v>
                </c:pt>
                <c:pt idx="271">
                  <c:v>3/01</c:v>
                </c:pt>
                <c:pt idx="272">
                  <c:v>3/01</c:v>
                </c:pt>
                <c:pt idx="273">
                  <c:v>3/01</c:v>
                </c:pt>
                <c:pt idx="274">
                  <c:v>3/01</c:v>
                </c:pt>
                <c:pt idx="275">
                  <c:v>3/01</c:v>
                </c:pt>
                <c:pt idx="276">
                  <c:v>3/01</c:v>
                </c:pt>
                <c:pt idx="277">
                  <c:v>3/01</c:v>
                </c:pt>
                <c:pt idx="278">
                  <c:v>3/01</c:v>
                </c:pt>
                <c:pt idx="279">
                  <c:v>3/01</c:v>
                </c:pt>
                <c:pt idx="280">
                  <c:v>4/01</c:v>
                </c:pt>
                <c:pt idx="281">
                  <c:v>4/01</c:v>
                </c:pt>
                <c:pt idx="282">
                  <c:v>4/01</c:v>
                </c:pt>
                <c:pt idx="283">
                  <c:v>4/01</c:v>
                </c:pt>
                <c:pt idx="284">
                  <c:v>4/01</c:v>
                </c:pt>
                <c:pt idx="285">
                  <c:v>10/01</c:v>
                </c:pt>
                <c:pt idx="286">
                  <c:v>11/01</c:v>
                </c:pt>
                <c:pt idx="287">
                  <c:v>11/01</c:v>
                </c:pt>
                <c:pt idx="288">
                  <c:v>11/01</c:v>
                </c:pt>
                <c:pt idx="289">
                  <c:v>11/01</c:v>
                </c:pt>
                <c:pt idx="290">
                  <c:v>11/01</c:v>
                </c:pt>
                <c:pt idx="291">
                  <c:v>11/01</c:v>
                </c:pt>
                <c:pt idx="292">
                  <c:v>11/01</c:v>
                </c:pt>
                <c:pt idx="293">
                  <c:v>11/01</c:v>
                </c:pt>
                <c:pt idx="294">
                  <c:v>11/01</c:v>
                </c:pt>
                <c:pt idx="295">
                  <c:v>11/01</c:v>
                </c:pt>
                <c:pt idx="296">
                  <c:v>11/01</c:v>
                </c:pt>
                <c:pt idx="297">
                  <c:v>11/01</c:v>
                </c:pt>
                <c:pt idx="298">
                  <c:v>11/01</c:v>
                </c:pt>
                <c:pt idx="299">
                  <c:v>11/01</c:v>
                </c:pt>
                <c:pt idx="300">
                  <c:v>12/01</c:v>
                </c:pt>
                <c:pt idx="301">
                  <c:v>12/01</c:v>
                </c:pt>
                <c:pt idx="302">
                  <c:v>12/01</c:v>
                </c:pt>
                <c:pt idx="303">
                  <c:v>12/01</c:v>
                </c:pt>
                <c:pt idx="304">
                  <c:v>12/01</c:v>
                </c:pt>
                <c:pt idx="305">
                  <c:v>12/01</c:v>
                </c:pt>
                <c:pt idx="306">
                  <c:v>12/01</c:v>
                </c:pt>
                <c:pt idx="307">
                  <c:v>12/01</c:v>
                </c:pt>
                <c:pt idx="308">
                  <c:v>12/01</c:v>
                </c:pt>
                <c:pt idx="309">
                  <c:v>12/01</c:v>
                </c:pt>
                <c:pt idx="310">
                  <c:v>12/01</c:v>
                </c:pt>
                <c:pt idx="311">
                  <c:v>12/01</c:v>
                </c:pt>
                <c:pt idx="312">
                  <c:v>1/02</c:v>
                </c:pt>
                <c:pt idx="313">
                  <c:v>1/02</c:v>
                </c:pt>
                <c:pt idx="314">
                  <c:v>1/02</c:v>
                </c:pt>
                <c:pt idx="315">
                  <c:v>1/02</c:v>
                </c:pt>
                <c:pt idx="316">
                  <c:v>1/02</c:v>
                </c:pt>
                <c:pt idx="317">
                  <c:v>1/02</c:v>
                </c:pt>
                <c:pt idx="318">
                  <c:v>1/02</c:v>
                </c:pt>
                <c:pt idx="319">
                  <c:v>1/02</c:v>
                </c:pt>
                <c:pt idx="320">
                  <c:v>1/02</c:v>
                </c:pt>
                <c:pt idx="321">
                  <c:v>1/02</c:v>
                </c:pt>
                <c:pt idx="322">
                  <c:v>1/02</c:v>
                </c:pt>
                <c:pt idx="323">
                  <c:v>1/02</c:v>
                </c:pt>
                <c:pt idx="324">
                  <c:v>1/02</c:v>
                </c:pt>
                <c:pt idx="325">
                  <c:v>1/02</c:v>
                </c:pt>
                <c:pt idx="326">
                  <c:v>1/02</c:v>
                </c:pt>
                <c:pt idx="327">
                  <c:v>1/02</c:v>
                </c:pt>
                <c:pt idx="328">
                  <c:v>2/02</c:v>
                </c:pt>
                <c:pt idx="329">
                  <c:v>2/02</c:v>
                </c:pt>
                <c:pt idx="330">
                  <c:v>2/02</c:v>
                </c:pt>
                <c:pt idx="331">
                  <c:v>2/02</c:v>
                </c:pt>
                <c:pt idx="332">
                  <c:v>2/02</c:v>
                </c:pt>
                <c:pt idx="333">
                  <c:v>2/02</c:v>
                </c:pt>
                <c:pt idx="334">
                  <c:v>2/02</c:v>
                </c:pt>
                <c:pt idx="335">
                  <c:v>2/02</c:v>
                </c:pt>
                <c:pt idx="336">
                  <c:v>2/02</c:v>
                </c:pt>
                <c:pt idx="337">
                  <c:v>2/02</c:v>
                </c:pt>
                <c:pt idx="338">
                  <c:v>2/02</c:v>
                </c:pt>
                <c:pt idx="339">
                  <c:v>2/02</c:v>
                </c:pt>
                <c:pt idx="340">
                  <c:v>2/02</c:v>
                </c:pt>
                <c:pt idx="341">
                  <c:v>3/02</c:v>
                </c:pt>
                <c:pt idx="342">
                  <c:v>3/02</c:v>
                </c:pt>
                <c:pt idx="343">
                  <c:v>3/02</c:v>
                </c:pt>
                <c:pt idx="344">
                  <c:v>3/02</c:v>
                </c:pt>
                <c:pt idx="345">
                  <c:v>3/02</c:v>
                </c:pt>
                <c:pt idx="346">
                  <c:v>3/02</c:v>
                </c:pt>
                <c:pt idx="347">
                  <c:v>3/02</c:v>
                </c:pt>
                <c:pt idx="348">
                  <c:v>3/02</c:v>
                </c:pt>
                <c:pt idx="349">
                  <c:v>3/02</c:v>
                </c:pt>
                <c:pt idx="350">
                  <c:v>3/02</c:v>
                </c:pt>
                <c:pt idx="351">
                  <c:v>3/02</c:v>
                </c:pt>
                <c:pt idx="352">
                  <c:v>3/02</c:v>
                </c:pt>
                <c:pt idx="353">
                  <c:v>3/02</c:v>
                </c:pt>
                <c:pt idx="354">
                  <c:v>3/02</c:v>
                </c:pt>
                <c:pt idx="355">
                  <c:v>3/02</c:v>
                </c:pt>
                <c:pt idx="356">
                  <c:v>4/02</c:v>
                </c:pt>
                <c:pt idx="357">
                  <c:v>4/02</c:v>
                </c:pt>
                <c:pt idx="358">
                  <c:v>4/02</c:v>
                </c:pt>
                <c:pt idx="359">
                  <c:v>4/02</c:v>
                </c:pt>
                <c:pt idx="360">
                  <c:v>4/02</c:v>
                </c:pt>
                <c:pt idx="361">
                  <c:v>4/02</c:v>
                </c:pt>
                <c:pt idx="362">
                  <c:v>4/02</c:v>
                </c:pt>
                <c:pt idx="363">
                  <c:v>4/02</c:v>
                </c:pt>
                <c:pt idx="364">
                  <c:v>4/02</c:v>
                </c:pt>
                <c:pt idx="365">
                  <c:v>10/02</c:v>
                </c:pt>
                <c:pt idx="366">
                  <c:v>10/02</c:v>
                </c:pt>
                <c:pt idx="367">
                  <c:v>11/02</c:v>
                </c:pt>
                <c:pt idx="368">
                  <c:v>11/02</c:v>
                </c:pt>
                <c:pt idx="369">
                  <c:v>11/02</c:v>
                </c:pt>
                <c:pt idx="370">
                  <c:v>11/02</c:v>
                </c:pt>
                <c:pt idx="371">
                  <c:v>11/02</c:v>
                </c:pt>
                <c:pt idx="372">
                  <c:v>11/02</c:v>
                </c:pt>
                <c:pt idx="373">
                  <c:v>11/02</c:v>
                </c:pt>
                <c:pt idx="374">
                  <c:v>11/02</c:v>
                </c:pt>
                <c:pt idx="375">
                  <c:v>11/02</c:v>
                </c:pt>
                <c:pt idx="376">
                  <c:v>11/02</c:v>
                </c:pt>
                <c:pt idx="377">
                  <c:v>11/02</c:v>
                </c:pt>
                <c:pt idx="378">
                  <c:v>11/02</c:v>
                </c:pt>
                <c:pt idx="379">
                  <c:v>11/02</c:v>
                </c:pt>
                <c:pt idx="380">
                  <c:v>11/02</c:v>
                </c:pt>
                <c:pt idx="381">
                  <c:v>11/02</c:v>
                </c:pt>
                <c:pt idx="382">
                  <c:v>12/02</c:v>
                </c:pt>
                <c:pt idx="383">
                  <c:v>12/02</c:v>
                </c:pt>
                <c:pt idx="384">
                  <c:v>12/02</c:v>
                </c:pt>
                <c:pt idx="385">
                  <c:v>12/02</c:v>
                </c:pt>
                <c:pt idx="386">
                  <c:v>12/02</c:v>
                </c:pt>
                <c:pt idx="387">
                  <c:v>12/02</c:v>
                </c:pt>
                <c:pt idx="388">
                  <c:v>12/02</c:v>
                </c:pt>
                <c:pt idx="389">
                  <c:v>12/02</c:v>
                </c:pt>
                <c:pt idx="390">
                  <c:v>12/02</c:v>
                </c:pt>
                <c:pt idx="391">
                  <c:v>12/02</c:v>
                </c:pt>
                <c:pt idx="392">
                  <c:v>12/02</c:v>
                </c:pt>
                <c:pt idx="393">
                  <c:v>12/02</c:v>
                </c:pt>
                <c:pt idx="394">
                  <c:v>12/02</c:v>
                </c:pt>
                <c:pt idx="395">
                  <c:v>12/02</c:v>
                </c:pt>
                <c:pt idx="396">
                  <c:v>12/02</c:v>
                </c:pt>
                <c:pt idx="397">
                  <c:v>1/03</c:v>
                </c:pt>
                <c:pt idx="398">
                  <c:v>1/03</c:v>
                </c:pt>
                <c:pt idx="399">
                  <c:v>1/03</c:v>
                </c:pt>
                <c:pt idx="400">
                  <c:v>1/03</c:v>
                </c:pt>
                <c:pt idx="401">
                  <c:v>1/03</c:v>
                </c:pt>
                <c:pt idx="402">
                  <c:v>1/03</c:v>
                </c:pt>
                <c:pt idx="403">
                  <c:v>1/03</c:v>
                </c:pt>
                <c:pt idx="404">
                  <c:v>1/03</c:v>
                </c:pt>
                <c:pt idx="405">
                  <c:v>1/03</c:v>
                </c:pt>
                <c:pt idx="406">
                  <c:v>1/03</c:v>
                </c:pt>
                <c:pt idx="407">
                  <c:v>1/03</c:v>
                </c:pt>
                <c:pt idx="408">
                  <c:v>1/03</c:v>
                </c:pt>
                <c:pt idx="409">
                  <c:v>2/03</c:v>
                </c:pt>
                <c:pt idx="410">
                  <c:v>2/03</c:v>
                </c:pt>
                <c:pt idx="411">
                  <c:v>2/03</c:v>
                </c:pt>
                <c:pt idx="412">
                  <c:v>2/03</c:v>
                </c:pt>
                <c:pt idx="413">
                  <c:v>2/03</c:v>
                </c:pt>
                <c:pt idx="414">
                  <c:v>2/03</c:v>
                </c:pt>
                <c:pt idx="415">
                  <c:v>2/03</c:v>
                </c:pt>
                <c:pt idx="416">
                  <c:v>2/03</c:v>
                </c:pt>
                <c:pt idx="417">
                  <c:v>2/03</c:v>
                </c:pt>
                <c:pt idx="418">
                  <c:v>2/03</c:v>
                </c:pt>
                <c:pt idx="419">
                  <c:v>2/03</c:v>
                </c:pt>
                <c:pt idx="420">
                  <c:v>2/03</c:v>
                </c:pt>
                <c:pt idx="421">
                  <c:v>2/03</c:v>
                </c:pt>
                <c:pt idx="422">
                  <c:v>2/03</c:v>
                </c:pt>
                <c:pt idx="423">
                  <c:v>3/03</c:v>
                </c:pt>
                <c:pt idx="424">
                  <c:v>3/03</c:v>
                </c:pt>
                <c:pt idx="425">
                  <c:v>3/03</c:v>
                </c:pt>
                <c:pt idx="426">
                  <c:v>3/03</c:v>
                </c:pt>
                <c:pt idx="427">
                  <c:v>3/03</c:v>
                </c:pt>
                <c:pt idx="428">
                  <c:v>3/03</c:v>
                </c:pt>
                <c:pt idx="429">
                  <c:v>3/03</c:v>
                </c:pt>
                <c:pt idx="430">
                  <c:v>3/03</c:v>
                </c:pt>
                <c:pt idx="431">
                  <c:v>3/03</c:v>
                </c:pt>
                <c:pt idx="432">
                  <c:v>3/03</c:v>
                </c:pt>
                <c:pt idx="433">
                  <c:v>3/03</c:v>
                </c:pt>
                <c:pt idx="434">
                  <c:v>3/03</c:v>
                </c:pt>
                <c:pt idx="435">
                  <c:v>3/03</c:v>
                </c:pt>
                <c:pt idx="436">
                  <c:v>3/03</c:v>
                </c:pt>
                <c:pt idx="437">
                  <c:v>3/03</c:v>
                </c:pt>
                <c:pt idx="438">
                  <c:v>3/03</c:v>
                </c:pt>
                <c:pt idx="439">
                  <c:v>4/03</c:v>
                </c:pt>
                <c:pt idx="440">
                  <c:v>4/03</c:v>
                </c:pt>
                <c:pt idx="441">
                  <c:v>4/03</c:v>
                </c:pt>
                <c:pt idx="442">
                  <c:v>4/03</c:v>
                </c:pt>
                <c:pt idx="443">
                  <c:v>4/03</c:v>
                </c:pt>
                <c:pt idx="444">
                  <c:v>4/03</c:v>
                </c:pt>
                <c:pt idx="445">
                  <c:v>4/03</c:v>
                </c:pt>
                <c:pt idx="446">
                  <c:v>4/03</c:v>
                </c:pt>
                <c:pt idx="447">
                  <c:v>11/03</c:v>
                </c:pt>
                <c:pt idx="448">
                  <c:v>11/03</c:v>
                </c:pt>
                <c:pt idx="449">
                  <c:v>11/03</c:v>
                </c:pt>
                <c:pt idx="450">
                  <c:v>11/03</c:v>
                </c:pt>
                <c:pt idx="451">
                  <c:v>11/03</c:v>
                </c:pt>
                <c:pt idx="452">
                  <c:v>11/03</c:v>
                </c:pt>
                <c:pt idx="453">
                  <c:v>11/03</c:v>
                </c:pt>
                <c:pt idx="454">
                  <c:v>11/03</c:v>
                </c:pt>
                <c:pt idx="455">
                  <c:v>11/03</c:v>
                </c:pt>
                <c:pt idx="456">
                  <c:v>11/03</c:v>
                </c:pt>
                <c:pt idx="457">
                  <c:v>11/03</c:v>
                </c:pt>
                <c:pt idx="458">
                  <c:v>11/03</c:v>
                </c:pt>
                <c:pt idx="459">
                  <c:v>11/03</c:v>
                </c:pt>
                <c:pt idx="460">
                  <c:v>11/03</c:v>
                </c:pt>
                <c:pt idx="461">
                  <c:v>11/03</c:v>
                </c:pt>
                <c:pt idx="462">
                  <c:v>11/03</c:v>
                </c:pt>
                <c:pt idx="463">
                  <c:v>12/03</c:v>
                </c:pt>
                <c:pt idx="464">
                  <c:v>12/03</c:v>
                </c:pt>
                <c:pt idx="465">
                  <c:v>12/03</c:v>
                </c:pt>
                <c:pt idx="466">
                  <c:v>12/03</c:v>
                </c:pt>
                <c:pt idx="467">
                  <c:v>12/03</c:v>
                </c:pt>
                <c:pt idx="468">
                  <c:v>12/03</c:v>
                </c:pt>
                <c:pt idx="469">
                  <c:v>12/03</c:v>
                </c:pt>
                <c:pt idx="470">
                  <c:v>12/03</c:v>
                </c:pt>
                <c:pt idx="471">
                  <c:v>12/03</c:v>
                </c:pt>
                <c:pt idx="472">
                  <c:v>12/03</c:v>
                </c:pt>
                <c:pt idx="473">
                  <c:v>12/03</c:v>
                </c:pt>
                <c:pt idx="474">
                  <c:v>1/04</c:v>
                </c:pt>
                <c:pt idx="475">
                  <c:v>1/04</c:v>
                </c:pt>
                <c:pt idx="476">
                  <c:v>1/04</c:v>
                </c:pt>
                <c:pt idx="477">
                  <c:v>1/04</c:v>
                </c:pt>
                <c:pt idx="478">
                  <c:v>1/04</c:v>
                </c:pt>
                <c:pt idx="479">
                  <c:v>1/04</c:v>
                </c:pt>
                <c:pt idx="480">
                  <c:v>1/04</c:v>
                </c:pt>
                <c:pt idx="481">
                  <c:v>1/04</c:v>
                </c:pt>
                <c:pt idx="482">
                  <c:v>2/04</c:v>
                </c:pt>
                <c:pt idx="483">
                  <c:v>2/04</c:v>
                </c:pt>
                <c:pt idx="484">
                  <c:v>2/04</c:v>
                </c:pt>
                <c:pt idx="485">
                  <c:v>2/04</c:v>
                </c:pt>
                <c:pt idx="486">
                  <c:v>2/04</c:v>
                </c:pt>
                <c:pt idx="487">
                  <c:v>2/04</c:v>
                </c:pt>
                <c:pt idx="488">
                  <c:v>2/04</c:v>
                </c:pt>
                <c:pt idx="489">
                  <c:v>2/04</c:v>
                </c:pt>
                <c:pt idx="490">
                  <c:v>2/04</c:v>
                </c:pt>
                <c:pt idx="491">
                  <c:v>3/04</c:v>
                </c:pt>
                <c:pt idx="492">
                  <c:v>3/04</c:v>
                </c:pt>
                <c:pt idx="493">
                  <c:v>3/04</c:v>
                </c:pt>
                <c:pt idx="494">
                  <c:v>3/04</c:v>
                </c:pt>
                <c:pt idx="495">
                  <c:v>3/04</c:v>
                </c:pt>
                <c:pt idx="496">
                  <c:v>3/04</c:v>
                </c:pt>
                <c:pt idx="497">
                  <c:v>3/04</c:v>
                </c:pt>
                <c:pt idx="498">
                  <c:v>3/04</c:v>
                </c:pt>
                <c:pt idx="499">
                  <c:v>3/04</c:v>
                </c:pt>
                <c:pt idx="500">
                  <c:v>3/04</c:v>
                </c:pt>
                <c:pt idx="501">
                  <c:v>3/04</c:v>
                </c:pt>
                <c:pt idx="502">
                  <c:v>3/04</c:v>
                </c:pt>
                <c:pt idx="503">
                  <c:v>3/04</c:v>
                </c:pt>
                <c:pt idx="504">
                  <c:v>4/04</c:v>
                </c:pt>
                <c:pt idx="505">
                  <c:v>4/04</c:v>
                </c:pt>
                <c:pt idx="506">
                  <c:v>4/04</c:v>
                </c:pt>
                <c:pt idx="507">
                  <c:v>4/04</c:v>
                </c:pt>
                <c:pt idx="508">
                  <c:v>4/04</c:v>
                </c:pt>
                <c:pt idx="509">
                  <c:v>4/04</c:v>
                </c:pt>
                <c:pt idx="510">
                  <c:v>4/04</c:v>
                </c:pt>
                <c:pt idx="511">
                  <c:v>4/04</c:v>
                </c:pt>
                <c:pt idx="512">
                  <c:v>11/04</c:v>
                </c:pt>
                <c:pt idx="513">
                  <c:v>11/04</c:v>
                </c:pt>
                <c:pt idx="514">
                  <c:v>11/04</c:v>
                </c:pt>
                <c:pt idx="515">
                  <c:v>11/04</c:v>
                </c:pt>
                <c:pt idx="516">
                  <c:v>11/04</c:v>
                </c:pt>
                <c:pt idx="517">
                  <c:v>11/04</c:v>
                </c:pt>
                <c:pt idx="518">
                  <c:v>11/04</c:v>
                </c:pt>
                <c:pt idx="519">
                  <c:v>11/04</c:v>
                </c:pt>
                <c:pt idx="520">
                  <c:v>11/04</c:v>
                </c:pt>
                <c:pt idx="521">
                  <c:v>11/04</c:v>
                </c:pt>
                <c:pt idx="522">
                  <c:v>11/04</c:v>
                </c:pt>
                <c:pt idx="523">
                  <c:v>11/04</c:v>
                </c:pt>
                <c:pt idx="524">
                  <c:v>11/04</c:v>
                </c:pt>
                <c:pt idx="525">
                  <c:v>11/04</c:v>
                </c:pt>
                <c:pt idx="526">
                  <c:v>11/04</c:v>
                </c:pt>
                <c:pt idx="527">
                  <c:v>12/04</c:v>
                </c:pt>
                <c:pt idx="528">
                  <c:v>12/04</c:v>
                </c:pt>
                <c:pt idx="529">
                  <c:v>12/04</c:v>
                </c:pt>
                <c:pt idx="530">
                  <c:v>12/04</c:v>
                </c:pt>
                <c:pt idx="531">
                  <c:v>12/04</c:v>
                </c:pt>
                <c:pt idx="532">
                  <c:v>12/04</c:v>
                </c:pt>
                <c:pt idx="533">
                  <c:v>12/04</c:v>
                </c:pt>
                <c:pt idx="534">
                  <c:v>12/04</c:v>
                </c:pt>
                <c:pt idx="535">
                  <c:v>12/04</c:v>
                </c:pt>
                <c:pt idx="536">
                  <c:v>12/04</c:v>
                </c:pt>
                <c:pt idx="537">
                  <c:v>12/04</c:v>
                </c:pt>
                <c:pt idx="538">
                  <c:v>12/04</c:v>
                </c:pt>
                <c:pt idx="539">
                  <c:v>1/05</c:v>
                </c:pt>
                <c:pt idx="540">
                  <c:v>1/05</c:v>
                </c:pt>
                <c:pt idx="541">
                  <c:v>1/05</c:v>
                </c:pt>
                <c:pt idx="542">
                  <c:v>1/05</c:v>
                </c:pt>
                <c:pt idx="543">
                  <c:v>1/05</c:v>
                </c:pt>
                <c:pt idx="544">
                  <c:v>1/05</c:v>
                </c:pt>
                <c:pt idx="545">
                  <c:v>1/05</c:v>
                </c:pt>
                <c:pt idx="546">
                  <c:v>2/05</c:v>
                </c:pt>
                <c:pt idx="547">
                  <c:v>2/05</c:v>
                </c:pt>
                <c:pt idx="548">
                  <c:v>2/05</c:v>
                </c:pt>
                <c:pt idx="549">
                  <c:v>2/05</c:v>
                </c:pt>
                <c:pt idx="550">
                  <c:v>2/05</c:v>
                </c:pt>
                <c:pt idx="551">
                  <c:v>2/05</c:v>
                </c:pt>
                <c:pt idx="552">
                  <c:v>2/05</c:v>
                </c:pt>
                <c:pt idx="553">
                  <c:v>3/05</c:v>
                </c:pt>
                <c:pt idx="554">
                  <c:v>3/05</c:v>
                </c:pt>
                <c:pt idx="555">
                  <c:v>3/05</c:v>
                </c:pt>
                <c:pt idx="556">
                  <c:v>3/05</c:v>
                </c:pt>
                <c:pt idx="557">
                  <c:v>3/05</c:v>
                </c:pt>
                <c:pt idx="558">
                  <c:v>3/05</c:v>
                </c:pt>
                <c:pt idx="559">
                  <c:v>3/05</c:v>
                </c:pt>
                <c:pt idx="560">
                  <c:v>3/05</c:v>
                </c:pt>
                <c:pt idx="561">
                  <c:v>3/05</c:v>
                </c:pt>
                <c:pt idx="562">
                  <c:v>3/05</c:v>
                </c:pt>
                <c:pt idx="563">
                  <c:v>3/05</c:v>
                </c:pt>
                <c:pt idx="564">
                  <c:v>3/05</c:v>
                </c:pt>
                <c:pt idx="565">
                  <c:v>3/05</c:v>
                </c:pt>
                <c:pt idx="566">
                  <c:v>3/05</c:v>
                </c:pt>
                <c:pt idx="567">
                  <c:v>3/05</c:v>
                </c:pt>
                <c:pt idx="568">
                  <c:v>3/05</c:v>
                </c:pt>
                <c:pt idx="569">
                  <c:v>4/05</c:v>
                </c:pt>
                <c:pt idx="570">
                  <c:v>4/05</c:v>
                </c:pt>
                <c:pt idx="571">
                  <c:v>4/05</c:v>
                </c:pt>
                <c:pt idx="572">
                  <c:v>4/05</c:v>
                </c:pt>
                <c:pt idx="573">
                  <c:v>4/05</c:v>
                </c:pt>
                <c:pt idx="574">
                  <c:v>4/05</c:v>
                </c:pt>
                <c:pt idx="575">
                  <c:v>4/05</c:v>
                </c:pt>
                <c:pt idx="576">
                  <c:v>4/05</c:v>
                </c:pt>
                <c:pt idx="577">
                  <c:v>4/05</c:v>
                </c:pt>
                <c:pt idx="578">
                  <c:v>11/05</c:v>
                </c:pt>
                <c:pt idx="579">
                  <c:v>11/05</c:v>
                </c:pt>
                <c:pt idx="580">
                  <c:v>11/05</c:v>
                </c:pt>
                <c:pt idx="581">
                  <c:v>11/05</c:v>
                </c:pt>
                <c:pt idx="582">
                  <c:v>11/05</c:v>
                </c:pt>
                <c:pt idx="583">
                  <c:v>11/05</c:v>
                </c:pt>
                <c:pt idx="584">
                  <c:v>11/05</c:v>
                </c:pt>
                <c:pt idx="585">
                  <c:v>11/05</c:v>
                </c:pt>
                <c:pt idx="586">
                  <c:v>11/05</c:v>
                </c:pt>
                <c:pt idx="587">
                  <c:v>11/05</c:v>
                </c:pt>
                <c:pt idx="588">
                  <c:v>11/05</c:v>
                </c:pt>
                <c:pt idx="589">
                  <c:v>11/05</c:v>
                </c:pt>
                <c:pt idx="590">
                  <c:v>11/05</c:v>
                </c:pt>
                <c:pt idx="591">
                  <c:v>12/05</c:v>
                </c:pt>
                <c:pt idx="592">
                  <c:v>12/05</c:v>
                </c:pt>
                <c:pt idx="593">
                  <c:v>12/05</c:v>
                </c:pt>
                <c:pt idx="594">
                  <c:v>12/05</c:v>
                </c:pt>
                <c:pt idx="595">
                  <c:v>12/05</c:v>
                </c:pt>
                <c:pt idx="596">
                  <c:v>12/05</c:v>
                </c:pt>
                <c:pt idx="597">
                  <c:v>12/05</c:v>
                </c:pt>
                <c:pt idx="598">
                  <c:v>12/05</c:v>
                </c:pt>
                <c:pt idx="599">
                  <c:v>12/05</c:v>
                </c:pt>
                <c:pt idx="600">
                  <c:v>12/05</c:v>
                </c:pt>
                <c:pt idx="601">
                  <c:v>12/05</c:v>
                </c:pt>
                <c:pt idx="602">
                  <c:v>12/05</c:v>
                </c:pt>
                <c:pt idx="603">
                  <c:v>12/05</c:v>
                </c:pt>
                <c:pt idx="604">
                  <c:v>12/05</c:v>
                </c:pt>
                <c:pt idx="605">
                  <c:v>12/05</c:v>
                </c:pt>
                <c:pt idx="606">
                  <c:v>12/05</c:v>
                </c:pt>
                <c:pt idx="607">
                  <c:v>1/06</c:v>
                </c:pt>
                <c:pt idx="608">
                  <c:v>1/06</c:v>
                </c:pt>
                <c:pt idx="609">
                  <c:v>1/06</c:v>
                </c:pt>
                <c:pt idx="610">
                  <c:v>1/06</c:v>
                </c:pt>
                <c:pt idx="611">
                  <c:v>1/06</c:v>
                </c:pt>
                <c:pt idx="612">
                  <c:v>1/06</c:v>
                </c:pt>
                <c:pt idx="613">
                  <c:v>1/06</c:v>
                </c:pt>
                <c:pt idx="614">
                  <c:v>1/06</c:v>
                </c:pt>
                <c:pt idx="615">
                  <c:v>1/06</c:v>
                </c:pt>
                <c:pt idx="616">
                  <c:v>1/06</c:v>
                </c:pt>
                <c:pt idx="617">
                  <c:v>1/06</c:v>
                </c:pt>
                <c:pt idx="618">
                  <c:v>1/06</c:v>
                </c:pt>
                <c:pt idx="619">
                  <c:v>1/06</c:v>
                </c:pt>
                <c:pt idx="620">
                  <c:v>2/06</c:v>
                </c:pt>
                <c:pt idx="621">
                  <c:v>2/06</c:v>
                </c:pt>
                <c:pt idx="622">
                  <c:v>2/06</c:v>
                </c:pt>
                <c:pt idx="623">
                  <c:v>2/06</c:v>
                </c:pt>
                <c:pt idx="624">
                  <c:v>2/06</c:v>
                </c:pt>
                <c:pt idx="625">
                  <c:v>2/06</c:v>
                </c:pt>
                <c:pt idx="626">
                  <c:v>2/06</c:v>
                </c:pt>
                <c:pt idx="627">
                  <c:v>2/06</c:v>
                </c:pt>
                <c:pt idx="628">
                  <c:v>2/06</c:v>
                </c:pt>
                <c:pt idx="629">
                  <c:v>2/06</c:v>
                </c:pt>
                <c:pt idx="630">
                  <c:v>2/06</c:v>
                </c:pt>
                <c:pt idx="631">
                  <c:v>2/06</c:v>
                </c:pt>
                <c:pt idx="632">
                  <c:v>2/06</c:v>
                </c:pt>
                <c:pt idx="633">
                  <c:v>3/06</c:v>
                </c:pt>
                <c:pt idx="634">
                  <c:v>3/06</c:v>
                </c:pt>
                <c:pt idx="635">
                  <c:v>3/06</c:v>
                </c:pt>
                <c:pt idx="636">
                  <c:v>3/06</c:v>
                </c:pt>
                <c:pt idx="637">
                  <c:v>3/06</c:v>
                </c:pt>
                <c:pt idx="638">
                  <c:v>3/06</c:v>
                </c:pt>
                <c:pt idx="639">
                  <c:v>3/06</c:v>
                </c:pt>
                <c:pt idx="640">
                  <c:v>3/06</c:v>
                </c:pt>
                <c:pt idx="641">
                  <c:v>3/06</c:v>
                </c:pt>
                <c:pt idx="642">
                  <c:v>3/06</c:v>
                </c:pt>
                <c:pt idx="643">
                  <c:v>3/06</c:v>
                </c:pt>
                <c:pt idx="644">
                  <c:v>3/06</c:v>
                </c:pt>
                <c:pt idx="645">
                  <c:v>3/06</c:v>
                </c:pt>
                <c:pt idx="646">
                  <c:v>3/06</c:v>
                </c:pt>
                <c:pt idx="647">
                  <c:v>3/06</c:v>
                </c:pt>
                <c:pt idx="648">
                  <c:v>3/06</c:v>
                </c:pt>
                <c:pt idx="649">
                  <c:v>3/06</c:v>
                </c:pt>
                <c:pt idx="650">
                  <c:v>4/06</c:v>
                </c:pt>
                <c:pt idx="651">
                  <c:v>4/06</c:v>
                </c:pt>
                <c:pt idx="652">
                  <c:v>4/06</c:v>
                </c:pt>
                <c:pt idx="653">
                  <c:v>4/06</c:v>
                </c:pt>
                <c:pt idx="654">
                  <c:v>4/06</c:v>
                </c:pt>
                <c:pt idx="655">
                  <c:v>4/06</c:v>
                </c:pt>
                <c:pt idx="656">
                  <c:v>4/06</c:v>
                </c:pt>
                <c:pt idx="657">
                  <c:v>4/06</c:v>
                </c:pt>
                <c:pt idx="658">
                  <c:v>11/06</c:v>
                </c:pt>
                <c:pt idx="659">
                  <c:v>11/06</c:v>
                </c:pt>
                <c:pt idx="660">
                  <c:v>11/06</c:v>
                </c:pt>
                <c:pt idx="661">
                  <c:v>11/06</c:v>
                </c:pt>
                <c:pt idx="662">
                  <c:v>11/06</c:v>
                </c:pt>
                <c:pt idx="663">
                  <c:v>11/06</c:v>
                </c:pt>
                <c:pt idx="664">
                  <c:v>11/06</c:v>
                </c:pt>
                <c:pt idx="665">
                  <c:v>11/06</c:v>
                </c:pt>
                <c:pt idx="666">
                  <c:v>11/06</c:v>
                </c:pt>
                <c:pt idx="667">
                  <c:v>11/06</c:v>
                </c:pt>
                <c:pt idx="668">
                  <c:v>11/06</c:v>
                </c:pt>
                <c:pt idx="669">
                  <c:v>11/06</c:v>
                </c:pt>
                <c:pt idx="670">
                  <c:v>11/06</c:v>
                </c:pt>
                <c:pt idx="671">
                  <c:v>12/06</c:v>
                </c:pt>
                <c:pt idx="672">
                  <c:v>12/06</c:v>
                </c:pt>
                <c:pt idx="673">
                  <c:v>12/06</c:v>
                </c:pt>
                <c:pt idx="674">
                  <c:v>12/06</c:v>
                </c:pt>
                <c:pt idx="675">
                  <c:v>12/06</c:v>
                </c:pt>
                <c:pt idx="676">
                  <c:v>12/06</c:v>
                </c:pt>
                <c:pt idx="677">
                  <c:v>12/06</c:v>
                </c:pt>
                <c:pt idx="678">
                  <c:v>12/06</c:v>
                </c:pt>
                <c:pt idx="679">
                  <c:v>12/06</c:v>
                </c:pt>
                <c:pt idx="680">
                  <c:v>12/06</c:v>
                </c:pt>
                <c:pt idx="681">
                  <c:v>12/06</c:v>
                </c:pt>
                <c:pt idx="682">
                  <c:v>12/06</c:v>
                </c:pt>
                <c:pt idx="683">
                  <c:v>12/06</c:v>
                </c:pt>
                <c:pt idx="684">
                  <c:v>12/06</c:v>
                </c:pt>
                <c:pt idx="685">
                  <c:v>12/06</c:v>
                </c:pt>
                <c:pt idx="686">
                  <c:v>1/07</c:v>
                </c:pt>
                <c:pt idx="687">
                  <c:v>1/07</c:v>
                </c:pt>
                <c:pt idx="688">
                  <c:v>1/07</c:v>
                </c:pt>
                <c:pt idx="689">
                  <c:v>1/07</c:v>
                </c:pt>
                <c:pt idx="690">
                  <c:v>1/07</c:v>
                </c:pt>
                <c:pt idx="691">
                  <c:v>1/07</c:v>
                </c:pt>
                <c:pt idx="692">
                  <c:v>1/07</c:v>
                </c:pt>
                <c:pt idx="693">
                  <c:v>1/07</c:v>
                </c:pt>
                <c:pt idx="694">
                  <c:v>1/07</c:v>
                </c:pt>
                <c:pt idx="695">
                  <c:v>1/07</c:v>
                </c:pt>
                <c:pt idx="696">
                  <c:v>1/07</c:v>
                </c:pt>
                <c:pt idx="697">
                  <c:v>1/07</c:v>
                </c:pt>
                <c:pt idx="698">
                  <c:v>1/07</c:v>
                </c:pt>
                <c:pt idx="699">
                  <c:v>1/07</c:v>
                </c:pt>
                <c:pt idx="700">
                  <c:v>2/07</c:v>
                </c:pt>
                <c:pt idx="701">
                  <c:v>2/07</c:v>
                </c:pt>
                <c:pt idx="702">
                  <c:v>2/07</c:v>
                </c:pt>
                <c:pt idx="703">
                  <c:v>2/07</c:v>
                </c:pt>
                <c:pt idx="704">
                  <c:v>2/07</c:v>
                </c:pt>
                <c:pt idx="705">
                  <c:v>2/07</c:v>
                </c:pt>
                <c:pt idx="706">
                  <c:v>2/07</c:v>
                </c:pt>
                <c:pt idx="707">
                  <c:v>2/07</c:v>
                </c:pt>
                <c:pt idx="708">
                  <c:v>2/07</c:v>
                </c:pt>
                <c:pt idx="709">
                  <c:v>2/07</c:v>
                </c:pt>
                <c:pt idx="710">
                  <c:v>2/07</c:v>
                </c:pt>
                <c:pt idx="711">
                  <c:v>2/07</c:v>
                </c:pt>
                <c:pt idx="712">
                  <c:v>3/07</c:v>
                </c:pt>
                <c:pt idx="713">
                  <c:v>3/07</c:v>
                </c:pt>
                <c:pt idx="714">
                  <c:v>3/07</c:v>
                </c:pt>
                <c:pt idx="715">
                  <c:v>3/07</c:v>
                </c:pt>
                <c:pt idx="716">
                  <c:v>3/07</c:v>
                </c:pt>
                <c:pt idx="717">
                  <c:v>3/07</c:v>
                </c:pt>
                <c:pt idx="718">
                  <c:v>3/07</c:v>
                </c:pt>
                <c:pt idx="719">
                  <c:v>3/07</c:v>
                </c:pt>
                <c:pt idx="720">
                  <c:v>3/07</c:v>
                </c:pt>
                <c:pt idx="721">
                  <c:v>3/07</c:v>
                </c:pt>
                <c:pt idx="722">
                  <c:v>3/07</c:v>
                </c:pt>
                <c:pt idx="723">
                  <c:v>3/07</c:v>
                </c:pt>
                <c:pt idx="724">
                  <c:v>3/07</c:v>
                </c:pt>
                <c:pt idx="725">
                  <c:v>4/07</c:v>
                </c:pt>
                <c:pt idx="726">
                  <c:v>4/07</c:v>
                </c:pt>
                <c:pt idx="727">
                  <c:v>4/07</c:v>
                </c:pt>
                <c:pt idx="728">
                  <c:v>4/07</c:v>
                </c:pt>
                <c:pt idx="729">
                  <c:v>4/07</c:v>
                </c:pt>
                <c:pt idx="730">
                  <c:v>4/07</c:v>
                </c:pt>
                <c:pt idx="731">
                  <c:v>4/07</c:v>
                </c:pt>
                <c:pt idx="732">
                  <c:v>4/07</c:v>
                </c:pt>
                <c:pt idx="733">
                  <c:v>4/07</c:v>
                </c:pt>
                <c:pt idx="734">
                  <c:v>4/07</c:v>
                </c:pt>
                <c:pt idx="735">
                  <c:v>10/07</c:v>
                </c:pt>
                <c:pt idx="736">
                  <c:v>11/07</c:v>
                </c:pt>
                <c:pt idx="737">
                  <c:v>11/07</c:v>
                </c:pt>
                <c:pt idx="738">
                  <c:v>11/07</c:v>
                </c:pt>
                <c:pt idx="739">
                  <c:v>11/07</c:v>
                </c:pt>
                <c:pt idx="740">
                  <c:v>11/07</c:v>
                </c:pt>
                <c:pt idx="741">
                  <c:v>11/07</c:v>
                </c:pt>
                <c:pt idx="742">
                  <c:v>11/07</c:v>
                </c:pt>
                <c:pt idx="743">
                  <c:v>11/07</c:v>
                </c:pt>
                <c:pt idx="744">
                  <c:v>11/07</c:v>
                </c:pt>
                <c:pt idx="745">
                  <c:v>11/07</c:v>
                </c:pt>
                <c:pt idx="746">
                  <c:v>11/07</c:v>
                </c:pt>
                <c:pt idx="747">
                  <c:v>11/07</c:v>
                </c:pt>
                <c:pt idx="748">
                  <c:v>11/07</c:v>
                </c:pt>
                <c:pt idx="749">
                  <c:v>11/07</c:v>
                </c:pt>
                <c:pt idx="750">
                  <c:v>11/07</c:v>
                </c:pt>
                <c:pt idx="751">
                  <c:v>12/07</c:v>
                </c:pt>
                <c:pt idx="752">
                  <c:v>12/07</c:v>
                </c:pt>
                <c:pt idx="753">
                  <c:v>12/07</c:v>
                </c:pt>
                <c:pt idx="754">
                  <c:v>12/07</c:v>
                </c:pt>
                <c:pt idx="755">
                  <c:v>12/07</c:v>
                </c:pt>
                <c:pt idx="756">
                  <c:v>12/07</c:v>
                </c:pt>
                <c:pt idx="757">
                  <c:v>12/07</c:v>
                </c:pt>
                <c:pt idx="758">
                  <c:v>12/07</c:v>
                </c:pt>
                <c:pt idx="759">
                  <c:v>12/07</c:v>
                </c:pt>
                <c:pt idx="760">
                  <c:v>12/07</c:v>
                </c:pt>
                <c:pt idx="761">
                  <c:v>12/07</c:v>
                </c:pt>
                <c:pt idx="762">
                  <c:v>12/07</c:v>
                </c:pt>
                <c:pt idx="763">
                  <c:v>12/07</c:v>
                </c:pt>
                <c:pt idx="764">
                  <c:v>12/07</c:v>
                </c:pt>
                <c:pt idx="765">
                  <c:v>1/08</c:v>
                </c:pt>
                <c:pt idx="766">
                  <c:v>1/08</c:v>
                </c:pt>
                <c:pt idx="767">
                  <c:v>1/08</c:v>
                </c:pt>
                <c:pt idx="768">
                  <c:v>1/08</c:v>
                </c:pt>
                <c:pt idx="769">
                  <c:v>1/08</c:v>
                </c:pt>
                <c:pt idx="770">
                  <c:v>1/08</c:v>
                </c:pt>
                <c:pt idx="771">
                  <c:v>1/08</c:v>
                </c:pt>
                <c:pt idx="772">
                  <c:v>1/08</c:v>
                </c:pt>
                <c:pt idx="773">
                  <c:v>1/08</c:v>
                </c:pt>
                <c:pt idx="774">
                  <c:v>1/08</c:v>
                </c:pt>
                <c:pt idx="775">
                  <c:v>1/08</c:v>
                </c:pt>
                <c:pt idx="776">
                  <c:v>1/08</c:v>
                </c:pt>
                <c:pt idx="777">
                  <c:v>1/08</c:v>
                </c:pt>
                <c:pt idx="778">
                  <c:v>1/08</c:v>
                </c:pt>
                <c:pt idx="779">
                  <c:v>2/08</c:v>
                </c:pt>
                <c:pt idx="780">
                  <c:v>2/08</c:v>
                </c:pt>
                <c:pt idx="781">
                  <c:v>2/08</c:v>
                </c:pt>
                <c:pt idx="782">
                  <c:v>2/08</c:v>
                </c:pt>
                <c:pt idx="783">
                  <c:v>2/08</c:v>
                </c:pt>
                <c:pt idx="784">
                  <c:v>2/08</c:v>
                </c:pt>
                <c:pt idx="785">
                  <c:v>2/08</c:v>
                </c:pt>
                <c:pt idx="786">
                  <c:v>2/08</c:v>
                </c:pt>
                <c:pt idx="787">
                  <c:v>2/08</c:v>
                </c:pt>
                <c:pt idx="788">
                  <c:v>2/08</c:v>
                </c:pt>
                <c:pt idx="789">
                  <c:v>2/08</c:v>
                </c:pt>
                <c:pt idx="790">
                  <c:v>2/08</c:v>
                </c:pt>
                <c:pt idx="791">
                  <c:v>2/08</c:v>
                </c:pt>
                <c:pt idx="792">
                  <c:v>2/08</c:v>
                </c:pt>
                <c:pt idx="793">
                  <c:v>2/08</c:v>
                </c:pt>
                <c:pt idx="794">
                  <c:v>3/08</c:v>
                </c:pt>
                <c:pt idx="795">
                  <c:v>3/08</c:v>
                </c:pt>
                <c:pt idx="796">
                  <c:v>3/08</c:v>
                </c:pt>
                <c:pt idx="797">
                  <c:v>3/08</c:v>
                </c:pt>
                <c:pt idx="798">
                  <c:v>3/08</c:v>
                </c:pt>
                <c:pt idx="799">
                  <c:v>3/08</c:v>
                </c:pt>
                <c:pt idx="800">
                  <c:v>3/08</c:v>
                </c:pt>
                <c:pt idx="801">
                  <c:v>3/08</c:v>
                </c:pt>
                <c:pt idx="802">
                  <c:v>3/08</c:v>
                </c:pt>
                <c:pt idx="803">
                  <c:v>3/08</c:v>
                </c:pt>
                <c:pt idx="804">
                  <c:v>3/08</c:v>
                </c:pt>
                <c:pt idx="805">
                  <c:v>3/08</c:v>
                </c:pt>
                <c:pt idx="806">
                  <c:v>3/08</c:v>
                </c:pt>
                <c:pt idx="807">
                  <c:v>3/08</c:v>
                </c:pt>
                <c:pt idx="808">
                  <c:v>3/08</c:v>
                </c:pt>
                <c:pt idx="809">
                  <c:v>4/08</c:v>
                </c:pt>
                <c:pt idx="810">
                  <c:v>4/08</c:v>
                </c:pt>
                <c:pt idx="811">
                  <c:v>4/08</c:v>
                </c:pt>
                <c:pt idx="812">
                  <c:v>4/08</c:v>
                </c:pt>
                <c:pt idx="813">
                  <c:v>4/08</c:v>
                </c:pt>
                <c:pt idx="814">
                  <c:v>4/08</c:v>
                </c:pt>
                <c:pt idx="815">
                  <c:v>4/08</c:v>
                </c:pt>
                <c:pt idx="816">
                  <c:v>4/08</c:v>
                </c:pt>
                <c:pt idx="817">
                  <c:v>10/08</c:v>
                </c:pt>
                <c:pt idx="818">
                  <c:v>10/08</c:v>
                </c:pt>
                <c:pt idx="819">
                  <c:v>11/08</c:v>
                </c:pt>
                <c:pt idx="820">
                  <c:v>11/08</c:v>
                </c:pt>
                <c:pt idx="821">
                  <c:v>11/08</c:v>
                </c:pt>
                <c:pt idx="822">
                  <c:v>11/08</c:v>
                </c:pt>
                <c:pt idx="823">
                  <c:v>11/08</c:v>
                </c:pt>
                <c:pt idx="824">
                  <c:v>11/08</c:v>
                </c:pt>
                <c:pt idx="825">
                  <c:v>11/08</c:v>
                </c:pt>
                <c:pt idx="826">
                  <c:v>11/08</c:v>
                </c:pt>
                <c:pt idx="827">
                  <c:v>11/08</c:v>
                </c:pt>
                <c:pt idx="828">
                  <c:v>11/08</c:v>
                </c:pt>
                <c:pt idx="829">
                  <c:v>11/08</c:v>
                </c:pt>
                <c:pt idx="830">
                  <c:v>11/08</c:v>
                </c:pt>
                <c:pt idx="831">
                  <c:v>11/08</c:v>
                </c:pt>
                <c:pt idx="832">
                  <c:v>12/08</c:v>
                </c:pt>
                <c:pt idx="833">
                  <c:v>12/08</c:v>
                </c:pt>
                <c:pt idx="834">
                  <c:v>12/08</c:v>
                </c:pt>
                <c:pt idx="835">
                  <c:v>12/08</c:v>
                </c:pt>
                <c:pt idx="836">
                  <c:v>12/08</c:v>
                </c:pt>
                <c:pt idx="837">
                  <c:v>12/08</c:v>
                </c:pt>
                <c:pt idx="838">
                  <c:v>12/08</c:v>
                </c:pt>
                <c:pt idx="839">
                  <c:v>12/08</c:v>
                </c:pt>
                <c:pt idx="840">
                  <c:v>12/08</c:v>
                </c:pt>
                <c:pt idx="841">
                  <c:v>12/08</c:v>
                </c:pt>
                <c:pt idx="842">
                  <c:v>12/08</c:v>
                </c:pt>
                <c:pt idx="843">
                  <c:v>12/08</c:v>
                </c:pt>
                <c:pt idx="844">
                  <c:v>12/08</c:v>
                </c:pt>
                <c:pt idx="845">
                  <c:v>12/08</c:v>
                </c:pt>
                <c:pt idx="846">
                  <c:v>12/08</c:v>
                </c:pt>
                <c:pt idx="847">
                  <c:v>1/09</c:v>
                </c:pt>
                <c:pt idx="848">
                  <c:v>1/09</c:v>
                </c:pt>
                <c:pt idx="849">
                  <c:v>1/09</c:v>
                </c:pt>
                <c:pt idx="850">
                  <c:v>1/09</c:v>
                </c:pt>
                <c:pt idx="851">
                  <c:v>1/09</c:v>
                </c:pt>
                <c:pt idx="852">
                  <c:v>1/09</c:v>
                </c:pt>
                <c:pt idx="853">
                  <c:v>1/09</c:v>
                </c:pt>
                <c:pt idx="854">
                  <c:v>1/09</c:v>
                </c:pt>
                <c:pt idx="855">
                  <c:v>1/09</c:v>
                </c:pt>
                <c:pt idx="856">
                  <c:v>1/09</c:v>
                </c:pt>
                <c:pt idx="857">
                  <c:v>1/09</c:v>
                </c:pt>
                <c:pt idx="858">
                  <c:v>1/09</c:v>
                </c:pt>
                <c:pt idx="859">
                  <c:v>1/09</c:v>
                </c:pt>
                <c:pt idx="860">
                  <c:v>1/09</c:v>
                </c:pt>
                <c:pt idx="861">
                  <c:v>1/09</c:v>
                </c:pt>
                <c:pt idx="862">
                  <c:v>1/09</c:v>
                </c:pt>
                <c:pt idx="863">
                  <c:v>2/09</c:v>
                </c:pt>
                <c:pt idx="864">
                  <c:v>2/09</c:v>
                </c:pt>
                <c:pt idx="865">
                  <c:v>2/09</c:v>
                </c:pt>
                <c:pt idx="866">
                  <c:v>2/09</c:v>
                </c:pt>
                <c:pt idx="867">
                  <c:v>2/09</c:v>
                </c:pt>
                <c:pt idx="868">
                  <c:v>2/09</c:v>
                </c:pt>
                <c:pt idx="869">
                  <c:v>2/09</c:v>
                </c:pt>
                <c:pt idx="870">
                  <c:v>2/09</c:v>
                </c:pt>
                <c:pt idx="871">
                  <c:v>2/09</c:v>
                </c:pt>
                <c:pt idx="872">
                  <c:v>2/09</c:v>
                </c:pt>
                <c:pt idx="873">
                  <c:v>2/09</c:v>
                </c:pt>
                <c:pt idx="874">
                  <c:v>2/09</c:v>
                </c:pt>
                <c:pt idx="875">
                  <c:v>2/09</c:v>
                </c:pt>
                <c:pt idx="876">
                  <c:v>3/09</c:v>
                </c:pt>
                <c:pt idx="877">
                  <c:v>3/09</c:v>
                </c:pt>
                <c:pt idx="878">
                  <c:v>3/09</c:v>
                </c:pt>
                <c:pt idx="879">
                  <c:v>3/09</c:v>
                </c:pt>
                <c:pt idx="880">
                  <c:v>3/09</c:v>
                </c:pt>
                <c:pt idx="881">
                  <c:v>3/09</c:v>
                </c:pt>
                <c:pt idx="882">
                  <c:v>3/09</c:v>
                </c:pt>
                <c:pt idx="883">
                  <c:v>3/09</c:v>
                </c:pt>
                <c:pt idx="884">
                  <c:v>3/09</c:v>
                </c:pt>
                <c:pt idx="885">
                  <c:v>3/09</c:v>
                </c:pt>
                <c:pt idx="886">
                  <c:v>3/09</c:v>
                </c:pt>
                <c:pt idx="887">
                  <c:v>3/09</c:v>
                </c:pt>
                <c:pt idx="888">
                  <c:v>3/09</c:v>
                </c:pt>
                <c:pt idx="889">
                  <c:v>3/09</c:v>
                </c:pt>
                <c:pt idx="890">
                  <c:v>3/09</c:v>
                </c:pt>
                <c:pt idx="891">
                  <c:v>4/09</c:v>
                </c:pt>
                <c:pt idx="892">
                  <c:v>4/09</c:v>
                </c:pt>
                <c:pt idx="893">
                  <c:v>4/09</c:v>
                </c:pt>
                <c:pt idx="894">
                  <c:v>4/09</c:v>
                </c:pt>
                <c:pt idx="895">
                  <c:v>4/09</c:v>
                </c:pt>
                <c:pt idx="896">
                  <c:v>4/09</c:v>
                </c:pt>
                <c:pt idx="897">
                  <c:v>4/09</c:v>
                </c:pt>
                <c:pt idx="898">
                  <c:v>4/09</c:v>
                </c:pt>
                <c:pt idx="899">
                  <c:v>10/09</c:v>
                </c:pt>
                <c:pt idx="900">
                  <c:v>10/09</c:v>
                </c:pt>
                <c:pt idx="901">
                  <c:v>11/09</c:v>
                </c:pt>
                <c:pt idx="902">
                  <c:v>11/09</c:v>
                </c:pt>
                <c:pt idx="903">
                  <c:v>11/09</c:v>
                </c:pt>
                <c:pt idx="904">
                  <c:v>11/09</c:v>
                </c:pt>
                <c:pt idx="905">
                  <c:v>11/09</c:v>
                </c:pt>
                <c:pt idx="906">
                  <c:v>11/09</c:v>
                </c:pt>
                <c:pt idx="907">
                  <c:v>11/09</c:v>
                </c:pt>
                <c:pt idx="908">
                  <c:v>11/09</c:v>
                </c:pt>
                <c:pt idx="909">
                  <c:v>11/09</c:v>
                </c:pt>
                <c:pt idx="910">
                  <c:v>11/09</c:v>
                </c:pt>
                <c:pt idx="911">
                  <c:v>11/09</c:v>
                </c:pt>
                <c:pt idx="912">
                  <c:v>11/09</c:v>
                </c:pt>
                <c:pt idx="913">
                  <c:v>11/09</c:v>
                </c:pt>
                <c:pt idx="914">
                  <c:v>11/09</c:v>
                </c:pt>
                <c:pt idx="915">
                  <c:v>12/09</c:v>
                </c:pt>
                <c:pt idx="916">
                  <c:v>12/09</c:v>
                </c:pt>
                <c:pt idx="917">
                  <c:v>12/09</c:v>
                </c:pt>
                <c:pt idx="918">
                  <c:v>12/09</c:v>
                </c:pt>
                <c:pt idx="919">
                  <c:v>12/09</c:v>
                </c:pt>
                <c:pt idx="920">
                  <c:v>12/09</c:v>
                </c:pt>
                <c:pt idx="921">
                  <c:v>12/09</c:v>
                </c:pt>
                <c:pt idx="922">
                  <c:v>12/09</c:v>
                </c:pt>
                <c:pt idx="923">
                  <c:v>12/09</c:v>
                </c:pt>
                <c:pt idx="924">
                  <c:v>12/09</c:v>
                </c:pt>
                <c:pt idx="925">
                  <c:v>12/09</c:v>
                </c:pt>
                <c:pt idx="926">
                  <c:v>12/09</c:v>
                </c:pt>
                <c:pt idx="927">
                  <c:v>12/09</c:v>
                </c:pt>
                <c:pt idx="928">
                  <c:v>12/09</c:v>
                </c:pt>
                <c:pt idx="929">
                  <c:v>12/09</c:v>
                </c:pt>
                <c:pt idx="930">
                  <c:v>1/10</c:v>
                </c:pt>
                <c:pt idx="931">
                  <c:v>1/10</c:v>
                </c:pt>
                <c:pt idx="932">
                  <c:v>1/10</c:v>
                </c:pt>
                <c:pt idx="933">
                  <c:v>1/10</c:v>
                </c:pt>
                <c:pt idx="934">
                  <c:v>1/10</c:v>
                </c:pt>
                <c:pt idx="935">
                  <c:v>1/10</c:v>
                </c:pt>
                <c:pt idx="936">
                  <c:v>1/10</c:v>
                </c:pt>
                <c:pt idx="937">
                  <c:v>1/10</c:v>
                </c:pt>
                <c:pt idx="938">
                  <c:v>1/10</c:v>
                </c:pt>
                <c:pt idx="939">
                  <c:v>1/10</c:v>
                </c:pt>
                <c:pt idx="940">
                  <c:v>1/10</c:v>
                </c:pt>
                <c:pt idx="941">
                  <c:v>1/10</c:v>
                </c:pt>
                <c:pt idx="942">
                  <c:v>1/10</c:v>
                </c:pt>
                <c:pt idx="943">
                  <c:v>1/10</c:v>
                </c:pt>
                <c:pt idx="944">
                  <c:v>1/10</c:v>
                </c:pt>
                <c:pt idx="945">
                  <c:v>1/10</c:v>
                </c:pt>
                <c:pt idx="946">
                  <c:v>1/10</c:v>
                </c:pt>
                <c:pt idx="947">
                  <c:v>2/10</c:v>
                </c:pt>
                <c:pt idx="948">
                  <c:v>2/10</c:v>
                </c:pt>
                <c:pt idx="949">
                  <c:v>2/10</c:v>
                </c:pt>
                <c:pt idx="950">
                  <c:v>2/10</c:v>
                </c:pt>
                <c:pt idx="951">
                  <c:v>2/10</c:v>
                </c:pt>
                <c:pt idx="952">
                  <c:v>2/10</c:v>
                </c:pt>
                <c:pt idx="953">
                  <c:v>2/10</c:v>
                </c:pt>
                <c:pt idx="954">
                  <c:v>3/10</c:v>
                </c:pt>
                <c:pt idx="955">
                  <c:v>3/10</c:v>
                </c:pt>
                <c:pt idx="956">
                  <c:v>3/10</c:v>
                </c:pt>
                <c:pt idx="957">
                  <c:v>3/10</c:v>
                </c:pt>
                <c:pt idx="958">
                  <c:v>3/10</c:v>
                </c:pt>
                <c:pt idx="959">
                  <c:v>3/10</c:v>
                </c:pt>
                <c:pt idx="960">
                  <c:v>3/10</c:v>
                </c:pt>
                <c:pt idx="961">
                  <c:v>3/10</c:v>
                </c:pt>
                <c:pt idx="962">
                  <c:v>3/10</c:v>
                </c:pt>
                <c:pt idx="963">
                  <c:v>3/10</c:v>
                </c:pt>
                <c:pt idx="964">
                  <c:v>3/10</c:v>
                </c:pt>
                <c:pt idx="965">
                  <c:v>3/10</c:v>
                </c:pt>
                <c:pt idx="966">
                  <c:v>3/10</c:v>
                </c:pt>
                <c:pt idx="967">
                  <c:v>3/10</c:v>
                </c:pt>
                <c:pt idx="968">
                  <c:v>3/10</c:v>
                </c:pt>
                <c:pt idx="969">
                  <c:v>4/10</c:v>
                </c:pt>
                <c:pt idx="970">
                  <c:v>4/10</c:v>
                </c:pt>
                <c:pt idx="971">
                  <c:v>4/10</c:v>
                </c:pt>
                <c:pt idx="972">
                  <c:v>10/10</c:v>
                </c:pt>
                <c:pt idx="973">
                  <c:v>10/10</c:v>
                </c:pt>
                <c:pt idx="974">
                  <c:v>10/10</c:v>
                </c:pt>
                <c:pt idx="975">
                  <c:v>11/10</c:v>
                </c:pt>
                <c:pt idx="976">
                  <c:v>11/10</c:v>
                </c:pt>
                <c:pt idx="977">
                  <c:v>11/10</c:v>
                </c:pt>
                <c:pt idx="978">
                  <c:v>11/10</c:v>
                </c:pt>
                <c:pt idx="979">
                  <c:v>11/10</c:v>
                </c:pt>
                <c:pt idx="980">
                  <c:v>11/10</c:v>
                </c:pt>
                <c:pt idx="981">
                  <c:v>11/10</c:v>
                </c:pt>
                <c:pt idx="982">
                  <c:v>11/10</c:v>
                </c:pt>
                <c:pt idx="983">
                  <c:v>11/10</c:v>
                </c:pt>
                <c:pt idx="984">
                  <c:v>11/10</c:v>
                </c:pt>
                <c:pt idx="985">
                  <c:v>11/10</c:v>
                </c:pt>
                <c:pt idx="986">
                  <c:v>11/10</c:v>
                </c:pt>
                <c:pt idx="987">
                  <c:v>11/10</c:v>
                </c:pt>
                <c:pt idx="988">
                  <c:v>11/10</c:v>
                </c:pt>
                <c:pt idx="989">
                  <c:v>11/10</c:v>
                </c:pt>
                <c:pt idx="990">
                  <c:v>12/10</c:v>
                </c:pt>
                <c:pt idx="991">
                  <c:v>12/10</c:v>
                </c:pt>
                <c:pt idx="992">
                  <c:v>12/10</c:v>
                </c:pt>
                <c:pt idx="993">
                  <c:v>12/10</c:v>
                </c:pt>
                <c:pt idx="994">
                  <c:v>12/10</c:v>
                </c:pt>
                <c:pt idx="995">
                  <c:v>12/10</c:v>
                </c:pt>
                <c:pt idx="996">
                  <c:v>12/10</c:v>
                </c:pt>
                <c:pt idx="997">
                  <c:v>12/10</c:v>
                </c:pt>
                <c:pt idx="998">
                  <c:v>12/10</c:v>
                </c:pt>
                <c:pt idx="999">
                  <c:v>12/10</c:v>
                </c:pt>
                <c:pt idx="1000">
                  <c:v>12/10</c:v>
                </c:pt>
                <c:pt idx="1001">
                  <c:v>12/10</c:v>
                </c:pt>
                <c:pt idx="1002">
                  <c:v>12/10</c:v>
                </c:pt>
                <c:pt idx="1003">
                  <c:v>12/10</c:v>
                </c:pt>
                <c:pt idx="1004">
                  <c:v>12/10</c:v>
                </c:pt>
                <c:pt idx="1005">
                  <c:v>1/11</c:v>
                </c:pt>
                <c:pt idx="1006">
                  <c:v>1/11</c:v>
                </c:pt>
                <c:pt idx="1007">
                  <c:v>1/11</c:v>
                </c:pt>
                <c:pt idx="1008">
                  <c:v>1/11</c:v>
                </c:pt>
                <c:pt idx="1009">
                  <c:v>1/11</c:v>
                </c:pt>
                <c:pt idx="1010">
                  <c:v>1/11</c:v>
                </c:pt>
                <c:pt idx="1011">
                  <c:v>1/11</c:v>
                </c:pt>
                <c:pt idx="1012">
                  <c:v>1/11</c:v>
                </c:pt>
                <c:pt idx="1013">
                  <c:v>1/11</c:v>
                </c:pt>
                <c:pt idx="1014">
                  <c:v>1/11</c:v>
                </c:pt>
                <c:pt idx="1015">
                  <c:v>1/11</c:v>
                </c:pt>
                <c:pt idx="1016">
                  <c:v>1/11</c:v>
                </c:pt>
                <c:pt idx="1017">
                  <c:v>1/11</c:v>
                </c:pt>
                <c:pt idx="1018">
                  <c:v>1/11</c:v>
                </c:pt>
                <c:pt idx="1019">
                  <c:v>1/11</c:v>
                </c:pt>
                <c:pt idx="1020">
                  <c:v>2/11</c:v>
                </c:pt>
                <c:pt idx="1021">
                  <c:v>2/11</c:v>
                </c:pt>
                <c:pt idx="1022">
                  <c:v>2/11</c:v>
                </c:pt>
                <c:pt idx="1023">
                  <c:v>2/11</c:v>
                </c:pt>
                <c:pt idx="1024">
                  <c:v>2/11</c:v>
                </c:pt>
                <c:pt idx="1025">
                  <c:v>2/11</c:v>
                </c:pt>
                <c:pt idx="1026">
                  <c:v>2/11</c:v>
                </c:pt>
                <c:pt idx="1027">
                  <c:v>2/11</c:v>
                </c:pt>
                <c:pt idx="1028">
                  <c:v>2/11</c:v>
                </c:pt>
                <c:pt idx="1029">
                  <c:v>2/11</c:v>
                </c:pt>
                <c:pt idx="1030">
                  <c:v>2/11</c:v>
                </c:pt>
                <c:pt idx="1031">
                  <c:v>2/11</c:v>
                </c:pt>
                <c:pt idx="1032">
                  <c:v>2/11</c:v>
                </c:pt>
                <c:pt idx="1033">
                  <c:v>3/11</c:v>
                </c:pt>
                <c:pt idx="1034">
                  <c:v>3/11</c:v>
                </c:pt>
                <c:pt idx="1035">
                  <c:v>3/11</c:v>
                </c:pt>
                <c:pt idx="1036">
                  <c:v>3/11</c:v>
                </c:pt>
                <c:pt idx="1037">
                  <c:v>3/11</c:v>
                </c:pt>
                <c:pt idx="1038">
                  <c:v>3/11</c:v>
                </c:pt>
                <c:pt idx="1039">
                  <c:v>3/11</c:v>
                </c:pt>
                <c:pt idx="1040">
                  <c:v>3/11</c:v>
                </c:pt>
                <c:pt idx="1041">
                  <c:v>3/11</c:v>
                </c:pt>
                <c:pt idx="1042">
                  <c:v>3/11</c:v>
                </c:pt>
                <c:pt idx="1043">
                  <c:v>3/11</c:v>
                </c:pt>
                <c:pt idx="1044">
                  <c:v>3/11</c:v>
                </c:pt>
                <c:pt idx="1045">
                  <c:v>3/11</c:v>
                </c:pt>
                <c:pt idx="1046">
                  <c:v>4/11</c:v>
                </c:pt>
                <c:pt idx="1047">
                  <c:v>4/11</c:v>
                </c:pt>
                <c:pt idx="1048">
                  <c:v>4/11</c:v>
                </c:pt>
                <c:pt idx="1049">
                  <c:v>4/11</c:v>
                </c:pt>
                <c:pt idx="1050">
                  <c:v>4/11</c:v>
                </c:pt>
                <c:pt idx="1051">
                  <c:v>4/11</c:v>
                </c:pt>
                <c:pt idx="1052">
                  <c:v>4/11</c:v>
                </c:pt>
                <c:pt idx="1053">
                  <c:v>4/11</c:v>
                </c:pt>
                <c:pt idx="1054">
                  <c:v>12/11</c:v>
                </c:pt>
                <c:pt idx="1055">
                  <c:v>12/11</c:v>
                </c:pt>
                <c:pt idx="1056">
                  <c:v>12/11</c:v>
                </c:pt>
                <c:pt idx="1057">
                  <c:v>12/11</c:v>
                </c:pt>
                <c:pt idx="1058">
                  <c:v>12/11</c:v>
                </c:pt>
                <c:pt idx="1059">
                  <c:v>1/12</c:v>
                </c:pt>
                <c:pt idx="1060">
                  <c:v>1/12</c:v>
                </c:pt>
                <c:pt idx="1061">
                  <c:v>1/12</c:v>
                </c:pt>
                <c:pt idx="1062">
                  <c:v>1/12</c:v>
                </c:pt>
                <c:pt idx="1063">
                  <c:v>1/12</c:v>
                </c:pt>
                <c:pt idx="1064">
                  <c:v>1/12</c:v>
                </c:pt>
                <c:pt idx="1065">
                  <c:v>1/12</c:v>
                </c:pt>
                <c:pt idx="1066">
                  <c:v>1/12</c:v>
                </c:pt>
                <c:pt idx="1067">
                  <c:v>1/12</c:v>
                </c:pt>
                <c:pt idx="1068">
                  <c:v>1/12</c:v>
                </c:pt>
                <c:pt idx="1069">
                  <c:v>1/12</c:v>
                </c:pt>
                <c:pt idx="1070">
                  <c:v>1/12</c:v>
                </c:pt>
                <c:pt idx="1071">
                  <c:v>1/12</c:v>
                </c:pt>
                <c:pt idx="1072">
                  <c:v>1/12</c:v>
                </c:pt>
                <c:pt idx="1073">
                  <c:v>1/12</c:v>
                </c:pt>
                <c:pt idx="1074">
                  <c:v>1/12</c:v>
                </c:pt>
                <c:pt idx="1075">
                  <c:v>1/12</c:v>
                </c:pt>
                <c:pt idx="1076">
                  <c:v>2/12</c:v>
                </c:pt>
                <c:pt idx="1077">
                  <c:v>2/12</c:v>
                </c:pt>
              </c:strCache>
            </c:strRef>
          </c:cat>
          <c:val>
            <c:numRef>
              <c:f>KobeBryant!$AO$51:$AO$1128</c:f>
              <c:numCache>
                <c:formatCode>0.00</c:formatCode>
                <c:ptCount val="1078"/>
                <c:pt idx="0">
                  <c:v>0.13138652277668042</c:v>
                </c:pt>
                <c:pt idx="1">
                  <c:v>0.13075428896075619</c:v>
                </c:pt>
                <c:pt idx="2">
                  <c:v>0.13024839847814909</c:v>
                </c:pt>
                <c:pt idx="3">
                  <c:v>0.1339470135873877</c:v>
                </c:pt>
                <c:pt idx="4">
                  <c:v>0.13364595934400664</c:v>
                </c:pt>
                <c:pt idx="5">
                  <c:v>0.13229907522776813</c:v>
                </c:pt>
                <c:pt idx="6">
                  <c:v>0.12650315636943149</c:v>
                </c:pt>
                <c:pt idx="7">
                  <c:v>0.11864425474363946</c:v>
                </c:pt>
                <c:pt idx="8">
                  <c:v>0.11882331249311658</c:v>
                </c:pt>
                <c:pt idx="9">
                  <c:v>0.12380324086622231</c:v>
                </c:pt>
                <c:pt idx="10">
                  <c:v>0.12353484181742926</c:v>
                </c:pt>
                <c:pt idx="11">
                  <c:v>0.12051274977006773</c:v>
                </c:pt>
                <c:pt idx="12">
                  <c:v>0.12284709095091416</c:v>
                </c:pt>
                <c:pt idx="13">
                  <c:v>0.12306783263132361</c:v>
                </c:pt>
                <c:pt idx="14">
                  <c:v>0.12180216311205462</c:v>
                </c:pt>
                <c:pt idx="15">
                  <c:v>0.12223918507314625</c:v>
                </c:pt>
                <c:pt idx="16">
                  <c:v>0.12216181974774944</c:v>
                </c:pt>
                <c:pt idx="17">
                  <c:v>0.12088975581588586</c:v>
                </c:pt>
                <c:pt idx="18">
                  <c:v>0.12035983634120517</c:v>
                </c:pt>
                <c:pt idx="19">
                  <c:v>0.11933884018001122</c:v>
                </c:pt>
                <c:pt idx="20">
                  <c:v>0.11937378955471378</c:v>
                </c:pt>
                <c:pt idx="21">
                  <c:v>0.11749901258812208</c:v>
                </c:pt>
                <c:pt idx="22">
                  <c:v>0.11998545660169978</c:v>
                </c:pt>
                <c:pt idx="23">
                  <c:v>0.11998545660169978</c:v>
                </c:pt>
                <c:pt idx="24">
                  <c:v>0.1215105336829628</c:v>
                </c:pt>
                <c:pt idx="25">
                  <c:v>0.1221341199882577</c:v>
                </c:pt>
                <c:pt idx="26">
                  <c:v>0.11743007298310074</c:v>
                </c:pt>
                <c:pt idx="27">
                  <c:v>0.11956341669693508</c:v>
                </c:pt>
                <c:pt idx="28">
                  <c:v>0.11368938169505599</c:v>
                </c:pt>
                <c:pt idx="29">
                  <c:v>0.10517182248538827</c:v>
                </c:pt>
                <c:pt idx="30">
                  <c:v>0.10565384372505164</c:v>
                </c:pt>
                <c:pt idx="31">
                  <c:v>0.106338329910542</c:v>
                </c:pt>
                <c:pt idx="32">
                  <c:v>0.10591414505366553</c:v>
                </c:pt>
                <c:pt idx="33">
                  <c:v>0.1054932051201902</c:v>
                </c:pt>
                <c:pt idx="34">
                  <c:v>0.10536830643034895</c:v>
                </c:pt>
                <c:pt idx="35">
                  <c:v>0.10708739326325105</c:v>
                </c:pt>
                <c:pt idx="36">
                  <c:v>0.10719368127889953</c:v>
                </c:pt>
                <c:pt idx="37">
                  <c:v>0.10719368127889953</c:v>
                </c:pt>
                <c:pt idx="38">
                  <c:v>0.11049361603130418</c:v>
                </c:pt>
                <c:pt idx="39">
                  <c:v>0.11754256024686366</c:v>
                </c:pt>
                <c:pt idx="40">
                  <c:v>0.11906050768326043</c:v>
                </c:pt>
                <c:pt idx="41">
                  <c:v>0.11760318786460759</c:v>
                </c:pt>
                <c:pt idx="42">
                  <c:v>0.11894580484319646</c:v>
                </c:pt>
                <c:pt idx="43">
                  <c:v>0.12056744069234396</c:v>
                </c:pt>
                <c:pt idx="44">
                  <c:v>0.12047285069716668</c:v>
                </c:pt>
                <c:pt idx="45">
                  <c:v>0.11770187868040924</c:v>
                </c:pt>
                <c:pt idx="46">
                  <c:v>0.11647283821052992</c:v>
                </c:pt>
                <c:pt idx="47">
                  <c:v>0.11615293226375893</c:v>
                </c:pt>
                <c:pt idx="48">
                  <c:v>0.11118075740129879</c:v>
                </c:pt>
                <c:pt idx="49">
                  <c:v>0.11449702607313371</c:v>
                </c:pt>
                <c:pt idx="50">
                  <c:v>0.12039140419515709</c:v>
                </c:pt>
                <c:pt idx="51">
                  <c:v>0.1227973542226448</c:v>
                </c:pt>
                <c:pt idx="52">
                  <c:v>0.12283558781010118</c:v>
                </c:pt>
                <c:pt idx="53">
                  <c:v>0.11563187365117651</c:v>
                </c:pt>
                <c:pt idx="54">
                  <c:v>0.1150355419788483</c:v>
                </c:pt>
                <c:pt idx="55">
                  <c:v>0.13016429335768717</c:v>
                </c:pt>
                <c:pt idx="56">
                  <c:v>0.13387820233788789</c:v>
                </c:pt>
                <c:pt idx="57">
                  <c:v>0.1338782023378883</c:v>
                </c:pt>
                <c:pt idx="58">
                  <c:v>0.13334712105582788</c:v>
                </c:pt>
                <c:pt idx="59">
                  <c:v>0.13106078353036038</c:v>
                </c:pt>
                <c:pt idx="60">
                  <c:v>0.13004096058000958</c:v>
                </c:pt>
                <c:pt idx="61">
                  <c:v>0.13094382032624863</c:v>
                </c:pt>
                <c:pt idx="62">
                  <c:v>0.12978773880015565</c:v>
                </c:pt>
                <c:pt idx="63">
                  <c:v>0.12978431715577954</c:v>
                </c:pt>
                <c:pt idx="64">
                  <c:v>0.13155525726585704</c:v>
                </c:pt>
                <c:pt idx="65">
                  <c:v>0.13213957370438123</c:v>
                </c:pt>
                <c:pt idx="66">
                  <c:v>0.13146611420314158</c:v>
                </c:pt>
                <c:pt idx="67">
                  <c:v>0.13064275013664309</c:v>
                </c:pt>
                <c:pt idx="68">
                  <c:v>0.13050545535551772</c:v>
                </c:pt>
                <c:pt idx="69">
                  <c:v>0.13052812661160312</c:v>
                </c:pt>
                <c:pt idx="70">
                  <c:v>0.13094573576213073</c:v>
                </c:pt>
                <c:pt idx="71">
                  <c:v>0.13301097238765783</c:v>
                </c:pt>
                <c:pt idx="72">
                  <c:v>0.12989890103382723</c:v>
                </c:pt>
                <c:pt idx="73">
                  <c:v>0.12655068517541695</c:v>
                </c:pt>
                <c:pt idx="74">
                  <c:v>0.12349634382756282</c:v>
                </c:pt>
                <c:pt idx="75">
                  <c:v>0.12442865999668887</c:v>
                </c:pt>
                <c:pt idx="76">
                  <c:v>0.12067935081978955</c:v>
                </c:pt>
                <c:pt idx="77">
                  <c:v>0.12376920588955378</c:v>
                </c:pt>
                <c:pt idx="78">
                  <c:v>0.12365977188913806</c:v>
                </c:pt>
                <c:pt idx="79">
                  <c:v>0.12485100344500522</c:v>
                </c:pt>
                <c:pt idx="80">
                  <c:v>0.12448766679343633</c:v>
                </c:pt>
                <c:pt idx="81">
                  <c:v>0.12888304459343597</c:v>
                </c:pt>
                <c:pt idx="82">
                  <c:v>0.12780998172510444</c:v>
                </c:pt>
                <c:pt idx="83">
                  <c:v>0.12842424114740145</c:v>
                </c:pt>
                <c:pt idx="84">
                  <c:v>0.12975081455448048</c:v>
                </c:pt>
                <c:pt idx="85">
                  <c:v>0.1302302341146295</c:v>
                </c:pt>
                <c:pt idx="86">
                  <c:v>0.13215439949590285</c:v>
                </c:pt>
                <c:pt idx="87">
                  <c:v>0.13202572569351079</c:v>
                </c:pt>
                <c:pt idx="88">
                  <c:v>0.13305402309297065</c:v>
                </c:pt>
                <c:pt idx="89">
                  <c:v>0.13012524735807543</c:v>
                </c:pt>
                <c:pt idx="90">
                  <c:v>0.12975094510292512</c:v>
                </c:pt>
                <c:pt idx="91">
                  <c:v>0.13093638274570923</c:v>
                </c:pt>
                <c:pt idx="92">
                  <c:v>0.13081066548291032</c:v>
                </c:pt>
                <c:pt idx="93">
                  <c:v>0.13017087043653158</c:v>
                </c:pt>
                <c:pt idx="94">
                  <c:v>0.13117199333979351</c:v>
                </c:pt>
                <c:pt idx="95">
                  <c:v>0.1313137759532573</c:v>
                </c:pt>
                <c:pt idx="96">
                  <c:v>0.13264246249652911</c:v>
                </c:pt>
                <c:pt idx="97">
                  <c:v>0.13229928964592541</c:v>
                </c:pt>
                <c:pt idx="98">
                  <c:v>0.13241201776643896</c:v>
                </c:pt>
                <c:pt idx="99">
                  <c:v>0.13036881591571406</c:v>
                </c:pt>
                <c:pt idx="100">
                  <c:v>0.12672932589111527</c:v>
                </c:pt>
                <c:pt idx="101">
                  <c:v>0.12465774205022886</c:v>
                </c:pt>
                <c:pt idx="102">
                  <c:v>0.12414474106740828</c:v>
                </c:pt>
                <c:pt idx="103">
                  <c:v>0.12552707489068743</c:v>
                </c:pt>
                <c:pt idx="104">
                  <c:v>0.12568778292065658</c:v>
                </c:pt>
                <c:pt idx="105">
                  <c:v>0.10922370976811825</c:v>
                </c:pt>
                <c:pt idx="106">
                  <c:v>0.10461786634788332</c:v>
                </c:pt>
                <c:pt idx="107">
                  <c:v>0.11050763017335269</c:v>
                </c:pt>
                <c:pt idx="108">
                  <c:v>0.1176459163449924</c:v>
                </c:pt>
                <c:pt idx="109">
                  <c:v>0.11736609565016298</c:v>
                </c:pt>
                <c:pt idx="110">
                  <c:v>0.11855516067404616</c:v>
                </c:pt>
                <c:pt idx="111">
                  <c:v>0.11726574738688234</c:v>
                </c:pt>
                <c:pt idx="112">
                  <c:v>0.11830171734396164</c:v>
                </c:pt>
                <c:pt idx="113">
                  <c:v>0.12194807191955927</c:v>
                </c:pt>
                <c:pt idx="114">
                  <c:v>0.12071542687541795</c:v>
                </c:pt>
                <c:pt idx="115">
                  <c:v>0.12511516980081078</c:v>
                </c:pt>
                <c:pt idx="116">
                  <c:v>0.12743113546427434</c:v>
                </c:pt>
                <c:pt idx="117">
                  <c:v>0.13886908972709761</c:v>
                </c:pt>
                <c:pt idx="118">
                  <c:v>0.13856955668838775</c:v>
                </c:pt>
                <c:pt idx="119">
                  <c:v>0.13866568958970255</c:v>
                </c:pt>
                <c:pt idx="120">
                  <c:v>0.13923898263673931</c:v>
                </c:pt>
                <c:pt idx="121">
                  <c:v>0.13711413389685856</c:v>
                </c:pt>
                <c:pt idx="122">
                  <c:v>0.1414295468941825</c:v>
                </c:pt>
                <c:pt idx="123">
                  <c:v>0.1416686288779673</c:v>
                </c:pt>
                <c:pt idx="124">
                  <c:v>0.14128018333822204</c:v>
                </c:pt>
                <c:pt idx="125">
                  <c:v>0.1405675101079874</c:v>
                </c:pt>
                <c:pt idx="126">
                  <c:v>0.14102037050709845</c:v>
                </c:pt>
                <c:pt idx="127">
                  <c:v>0.1494620626221429</c:v>
                </c:pt>
                <c:pt idx="128">
                  <c:v>0.15099370982979196</c:v>
                </c:pt>
                <c:pt idx="129">
                  <c:v>0.15001481423444799</c:v>
                </c:pt>
                <c:pt idx="130">
                  <c:v>0.14859847143993712</c:v>
                </c:pt>
                <c:pt idx="131">
                  <c:v>0.14517542379297316</c:v>
                </c:pt>
                <c:pt idx="132">
                  <c:v>0.15231190340340231</c:v>
                </c:pt>
                <c:pt idx="133">
                  <c:v>0.15175653971720213</c:v>
                </c:pt>
                <c:pt idx="134">
                  <c:v>0.15050139873239751</c:v>
                </c:pt>
                <c:pt idx="135">
                  <c:v>0.15212511633654713</c:v>
                </c:pt>
                <c:pt idx="136">
                  <c:v>0.15290630050685869</c:v>
                </c:pt>
                <c:pt idx="137">
                  <c:v>0.1528730352219092</c:v>
                </c:pt>
                <c:pt idx="138">
                  <c:v>0.15077219469742217</c:v>
                </c:pt>
                <c:pt idx="139">
                  <c:v>0.15035441124088009</c:v>
                </c:pt>
                <c:pt idx="140">
                  <c:v>0.15031507725101798</c:v>
                </c:pt>
                <c:pt idx="141">
                  <c:v>0.14958065055483627</c:v>
                </c:pt>
                <c:pt idx="142">
                  <c:v>0.14999690336939672</c:v>
                </c:pt>
                <c:pt idx="143">
                  <c:v>0.15012184982845889</c:v>
                </c:pt>
                <c:pt idx="144">
                  <c:v>0.14951440310115227</c:v>
                </c:pt>
                <c:pt idx="145">
                  <c:v>0.14896020013577374</c:v>
                </c:pt>
                <c:pt idx="146">
                  <c:v>0.15017736588610747</c:v>
                </c:pt>
                <c:pt idx="147">
                  <c:v>0.15017736588610722</c:v>
                </c:pt>
                <c:pt idx="148">
                  <c:v>0.15042258976032802</c:v>
                </c:pt>
                <c:pt idx="149">
                  <c:v>0.15063542283355785</c:v>
                </c:pt>
                <c:pt idx="150">
                  <c:v>0.15022068256198168</c:v>
                </c:pt>
                <c:pt idx="151">
                  <c:v>0.15022068256198168</c:v>
                </c:pt>
                <c:pt idx="152">
                  <c:v>0.15028512900483543</c:v>
                </c:pt>
                <c:pt idx="153">
                  <c:v>0.14913249142960097</c:v>
                </c:pt>
                <c:pt idx="154">
                  <c:v>0.14887962676372526</c:v>
                </c:pt>
                <c:pt idx="155">
                  <c:v>0.14674690136839177</c:v>
                </c:pt>
                <c:pt idx="156">
                  <c:v>0.14803064906033675</c:v>
                </c:pt>
                <c:pt idx="157">
                  <c:v>0.15094861404343096</c:v>
                </c:pt>
                <c:pt idx="158">
                  <c:v>0.14332817915111998</c:v>
                </c:pt>
                <c:pt idx="159">
                  <c:v>0.14444636600849894</c:v>
                </c:pt>
                <c:pt idx="160">
                  <c:v>0.1426802061411806</c:v>
                </c:pt>
                <c:pt idx="161">
                  <c:v>0.1433200557052183</c:v>
                </c:pt>
                <c:pt idx="162">
                  <c:v>0.14427916392486173</c:v>
                </c:pt>
                <c:pt idx="163">
                  <c:v>0.14553583470634784</c:v>
                </c:pt>
                <c:pt idx="164">
                  <c:v>0.14535982658105143</c:v>
                </c:pt>
                <c:pt idx="165">
                  <c:v>0.1428790397504123</c:v>
                </c:pt>
                <c:pt idx="166">
                  <c:v>0.14330575846128116</c:v>
                </c:pt>
                <c:pt idx="167">
                  <c:v>0.1372462467424804</c:v>
                </c:pt>
                <c:pt idx="168">
                  <c:v>0.13722632727709028</c:v>
                </c:pt>
                <c:pt idx="169">
                  <c:v>0.13849701094542133</c:v>
                </c:pt>
                <c:pt idx="170">
                  <c:v>0.13884452617578938</c:v>
                </c:pt>
                <c:pt idx="171">
                  <c:v>0.13973561625075967</c:v>
                </c:pt>
                <c:pt idx="172">
                  <c:v>0.13119560097154806</c:v>
                </c:pt>
                <c:pt idx="173">
                  <c:v>0.1319049069966535</c:v>
                </c:pt>
                <c:pt idx="174">
                  <c:v>0.13173180701558673</c:v>
                </c:pt>
                <c:pt idx="175">
                  <c:v>0.13197623317267787</c:v>
                </c:pt>
                <c:pt idx="176">
                  <c:v>0.13384904839072323</c:v>
                </c:pt>
                <c:pt idx="177">
                  <c:v>0.13252724017255896</c:v>
                </c:pt>
                <c:pt idx="178">
                  <c:v>0.13444409505023866</c:v>
                </c:pt>
                <c:pt idx="179">
                  <c:v>0.13350514168803757</c:v>
                </c:pt>
                <c:pt idx="180">
                  <c:v>0.1358954054576163</c:v>
                </c:pt>
                <c:pt idx="181">
                  <c:v>0.13513192948872998</c:v>
                </c:pt>
                <c:pt idx="182">
                  <c:v>0.12964696333520884</c:v>
                </c:pt>
                <c:pt idx="183">
                  <c:v>0.12996320358360852</c:v>
                </c:pt>
                <c:pt idx="184">
                  <c:v>0.13188821642835771</c:v>
                </c:pt>
                <c:pt idx="185">
                  <c:v>0.1327034825681469</c:v>
                </c:pt>
                <c:pt idx="186">
                  <c:v>0.14014635061904718</c:v>
                </c:pt>
                <c:pt idx="187">
                  <c:v>0.14037824268884516</c:v>
                </c:pt>
                <c:pt idx="188">
                  <c:v>0.14132261543239732</c:v>
                </c:pt>
                <c:pt idx="189">
                  <c:v>0.14249350289520948</c:v>
                </c:pt>
                <c:pt idx="190">
                  <c:v>0.14211446378298948</c:v>
                </c:pt>
                <c:pt idx="191">
                  <c:v>0.14191161520683296</c:v>
                </c:pt>
                <c:pt idx="192">
                  <c:v>0.14155351479571418</c:v>
                </c:pt>
                <c:pt idx="193">
                  <c:v>0.14288617562127387</c:v>
                </c:pt>
                <c:pt idx="194">
                  <c:v>0.14278801756164189</c:v>
                </c:pt>
                <c:pt idx="195">
                  <c:v>0.14255482869294039</c:v>
                </c:pt>
                <c:pt idx="196">
                  <c:v>0.1387566891198771</c:v>
                </c:pt>
                <c:pt idx="197">
                  <c:v>0.14012607297191576</c:v>
                </c:pt>
                <c:pt idx="198">
                  <c:v>0.14226084263401118</c:v>
                </c:pt>
                <c:pt idx="199">
                  <c:v>0.14288385607384294</c:v>
                </c:pt>
                <c:pt idx="200">
                  <c:v>0.14463662561532534</c:v>
                </c:pt>
                <c:pt idx="201">
                  <c:v>0.14607686542449111</c:v>
                </c:pt>
                <c:pt idx="202">
                  <c:v>0.14606073799510055</c:v>
                </c:pt>
                <c:pt idx="203">
                  <c:v>0.1479375337010555</c:v>
                </c:pt>
                <c:pt idx="204">
                  <c:v>0.14797812993403958</c:v>
                </c:pt>
                <c:pt idx="205">
                  <c:v>0.1480238549445767</c:v>
                </c:pt>
                <c:pt idx="206">
                  <c:v>0.14973667226303711</c:v>
                </c:pt>
                <c:pt idx="207">
                  <c:v>0.14214676089398945</c:v>
                </c:pt>
                <c:pt idx="208">
                  <c:v>0.14228574870911831</c:v>
                </c:pt>
                <c:pt idx="209">
                  <c:v>0.14141144052092849</c:v>
                </c:pt>
                <c:pt idx="210">
                  <c:v>0.14126767326676026</c:v>
                </c:pt>
                <c:pt idx="211">
                  <c:v>0.14227266147816892</c:v>
                </c:pt>
                <c:pt idx="212">
                  <c:v>0.14146284721741312</c:v>
                </c:pt>
                <c:pt idx="213">
                  <c:v>0.13812981324146648</c:v>
                </c:pt>
                <c:pt idx="214">
                  <c:v>0.13868765229089142</c:v>
                </c:pt>
                <c:pt idx="215">
                  <c:v>0.13463696311464657</c:v>
                </c:pt>
                <c:pt idx="216">
                  <c:v>0.13124522770721384</c:v>
                </c:pt>
                <c:pt idx="217">
                  <c:v>0.12848812539432158</c:v>
                </c:pt>
                <c:pt idx="218">
                  <c:v>0.13046451546653753</c:v>
                </c:pt>
                <c:pt idx="219">
                  <c:v>0.13300041583485717</c:v>
                </c:pt>
                <c:pt idx="220">
                  <c:v>0.135188589362703</c:v>
                </c:pt>
                <c:pt idx="221">
                  <c:v>0.13330769838602566</c:v>
                </c:pt>
                <c:pt idx="222">
                  <c:v>0.13521411742499531</c:v>
                </c:pt>
                <c:pt idx="223">
                  <c:v>0.13412908798951112</c:v>
                </c:pt>
                <c:pt idx="224">
                  <c:v>0.13384898587739877</c:v>
                </c:pt>
                <c:pt idx="225">
                  <c:v>0.13112813642870541</c:v>
                </c:pt>
                <c:pt idx="226">
                  <c:v>0.1291692845905428</c:v>
                </c:pt>
                <c:pt idx="227">
                  <c:v>0.12283644510037713</c:v>
                </c:pt>
                <c:pt idx="228">
                  <c:v>0.12115307234558893</c:v>
                </c:pt>
                <c:pt idx="229">
                  <c:v>0.12193612412795038</c:v>
                </c:pt>
                <c:pt idx="230">
                  <c:v>0.12014334295807988</c:v>
                </c:pt>
                <c:pt idx="231">
                  <c:v>0.12105482144845908</c:v>
                </c:pt>
                <c:pt idx="232">
                  <c:v>0.1224608908832459</c:v>
                </c:pt>
                <c:pt idx="233">
                  <c:v>0.12180517062849475</c:v>
                </c:pt>
                <c:pt idx="234">
                  <c:v>0.12008546106495832</c:v>
                </c:pt>
                <c:pt idx="235">
                  <c:v>0.11625527155043469</c:v>
                </c:pt>
                <c:pt idx="236">
                  <c:v>0.1077474674166122</c:v>
                </c:pt>
                <c:pt idx="237">
                  <c:v>0.10830690331702092</c:v>
                </c:pt>
                <c:pt idx="238">
                  <c:v>0.10751087462794427</c:v>
                </c:pt>
                <c:pt idx="239">
                  <c:v>0.10852341231461703</c:v>
                </c:pt>
                <c:pt idx="240">
                  <c:v>0.10852856296658495</c:v>
                </c:pt>
                <c:pt idx="241">
                  <c:v>0.1095194624396111</c:v>
                </c:pt>
                <c:pt idx="242">
                  <c:v>0.11064288757723541</c:v>
                </c:pt>
                <c:pt idx="243">
                  <c:v>0.11202886107734013</c:v>
                </c:pt>
                <c:pt idx="244">
                  <c:v>0.11311551076448519</c:v>
                </c:pt>
                <c:pt idx="245">
                  <c:v>0.11326202238299382</c:v>
                </c:pt>
                <c:pt idx="246">
                  <c:v>0.11447399490803235</c:v>
                </c:pt>
                <c:pt idx="247">
                  <c:v>0.11292136509039248</c:v>
                </c:pt>
                <c:pt idx="248">
                  <c:v>0.11062590758304118</c:v>
                </c:pt>
                <c:pt idx="249">
                  <c:v>0.10991435627017027</c:v>
                </c:pt>
                <c:pt idx="250">
                  <c:v>0.10821016022310677</c:v>
                </c:pt>
                <c:pt idx="251">
                  <c:v>0.10732479029676743</c:v>
                </c:pt>
                <c:pt idx="252">
                  <c:v>0.10736396993785469</c:v>
                </c:pt>
                <c:pt idx="253">
                  <c:v>0.11460171313318798</c:v>
                </c:pt>
                <c:pt idx="254">
                  <c:v>0.11506021316276789</c:v>
                </c:pt>
                <c:pt idx="255">
                  <c:v>0.11960462758094198</c:v>
                </c:pt>
                <c:pt idx="256">
                  <c:v>0.11681924114648708</c:v>
                </c:pt>
                <c:pt idx="257">
                  <c:v>0.12022547015283244</c:v>
                </c:pt>
                <c:pt idx="258">
                  <c:v>0.12029321998978328</c:v>
                </c:pt>
                <c:pt idx="259">
                  <c:v>0.12544232921619308</c:v>
                </c:pt>
                <c:pt idx="260">
                  <c:v>0.12559458749549443</c:v>
                </c:pt>
                <c:pt idx="261">
                  <c:v>0.12435322468595696</c:v>
                </c:pt>
                <c:pt idx="262">
                  <c:v>0.12517616810409529</c:v>
                </c:pt>
                <c:pt idx="263">
                  <c:v>0.12480020931432004</c:v>
                </c:pt>
                <c:pt idx="264">
                  <c:v>0.12669245423143316</c:v>
                </c:pt>
                <c:pt idx="265">
                  <c:v>0.12716178992262805</c:v>
                </c:pt>
                <c:pt idx="266">
                  <c:v>0.12710644101279386</c:v>
                </c:pt>
                <c:pt idx="267">
                  <c:v>0.12842626726043652</c:v>
                </c:pt>
                <c:pt idx="268">
                  <c:v>0.12798644858112226</c:v>
                </c:pt>
                <c:pt idx="269">
                  <c:v>0.12563390287267384</c:v>
                </c:pt>
                <c:pt idx="270">
                  <c:v>0.12111563204859523</c:v>
                </c:pt>
                <c:pt idx="271">
                  <c:v>0.12190260414756995</c:v>
                </c:pt>
                <c:pt idx="272">
                  <c:v>0.12038073105012811</c:v>
                </c:pt>
                <c:pt idx="273">
                  <c:v>0.12911190526683686</c:v>
                </c:pt>
                <c:pt idx="274">
                  <c:v>0.12912946359118424</c:v>
                </c:pt>
                <c:pt idx="275">
                  <c:v>0.12941293503781615</c:v>
                </c:pt>
                <c:pt idx="276">
                  <c:v>0.12911726832454209</c:v>
                </c:pt>
                <c:pt idx="277">
                  <c:v>0.13665030597276032</c:v>
                </c:pt>
                <c:pt idx="278">
                  <c:v>0.13499243213859738</c:v>
                </c:pt>
                <c:pt idx="279">
                  <c:v>0.13434285106641491</c:v>
                </c:pt>
                <c:pt idx="280">
                  <c:v>0.13457465115947265</c:v>
                </c:pt>
                <c:pt idx="281">
                  <c:v>0.13489941982598566</c:v>
                </c:pt>
                <c:pt idx="282">
                  <c:v>0.13441802600204195</c:v>
                </c:pt>
                <c:pt idx="283">
                  <c:v>0.13441802600204181</c:v>
                </c:pt>
                <c:pt idx="284">
                  <c:v>0.1335148635003241</c:v>
                </c:pt>
                <c:pt idx="285">
                  <c:v>0.13424467457989236</c:v>
                </c:pt>
                <c:pt idx="286">
                  <c:v>0.13310698474443436</c:v>
                </c:pt>
                <c:pt idx="287">
                  <c:v>0.13495569038520391</c:v>
                </c:pt>
                <c:pt idx="288">
                  <c:v>0.13497862113410908</c:v>
                </c:pt>
                <c:pt idx="289">
                  <c:v>0.13353780172593813</c:v>
                </c:pt>
                <c:pt idx="290">
                  <c:v>0.13800536073586711</c:v>
                </c:pt>
                <c:pt idx="291">
                  <c:v>0.13745693203060147</c:v>
                </c:pt>
                <c:pt idx="292">
                  <c:v>0.13860228816911521</c:v>
                </c:pt>
                <c:pt idx="293">
                  <c:v>0.13614581768629341</c:v>
                </c:pt>
                <c:pt idx="294">
                  <c:v>0.13553865477706203</c:v>
                </c:pt>
                <c:pt idx="295">
                  <c:v>0.13550764569136439</c:v>
                </c:pt>
                <c:pt idx="296">
                  <c:v>0.13450446620306497</c:v>
                </c:pt>
                <c:pt idx="297">
                  <c:v>0.13724514191617798</c:v>
                </c:pt>
                <c:pt idx="298">
                  <c:v>0.1363892523744647</c:v>
                </c:pt>
                <c:pt idx="299">
                  <c:v>0.13633060656255577</c:v>
                </c:pt>
                <c:pt idx="300">
                  <c:v>0.13808206521736974</c:v>
                </c:pt>
                <c:pt idx="301">
                  <c:v>0.13756185992535352</c:v>
                </c:pt>
                <c:pt idx="302">
                  <c:v>0.13846759143406506</c:v>
                </c:pt>
                <c:pt idx="303">
                  <c:v>0.13778969482512168</c:v>
                </c:pt>
                <c:pt idx="304">
                  <c:v>0.13791135277594055</c:v>
                </c:pt>
                <c:pt idx="305">
                  <c:v>0.13416617171497885</c:v>
                </c:pt>
                <c:pt idx="306">
                  <c:v>0.1341661717149786</c:v>
                </c:pt>
                <c:pt idx="307">
                  <c:v>0.12980563806502932</c:v>
                </c:pt>
                <c:pt idx="308">
                  <c:v>0.12983018107654079</c:v>
                </c:pt>
                <c:pt idx="309">
                  <c:v>0.12382924549885764</c:v>
                </c:pt>
                <c:pt idx="310">
                  <c:v>0.12419353560356625</c:v>
                </c:pt>
                <c:pt idx="311">
                  <c:v>0.13352390139933007</c:v>
                </c:pt>
                <c:pt idx="312">
                  <c:v>0.13387045367573458</c:v>
                </c:pt>
                <c:pt idx="313">
                  <c:v>0.13382105169797121</c:v>
                </c:pt>
                <c:pt idx="314">
                  <c:v>0.13189621151589156</c:v>
                </c:pt>
                <c:pt idx="315">
                  <c:v>0.13161987474759049</c:v>
                </c:pt>
                <c:pt idx="316">
                  <c:v>0.13320155664960362</c:v>
                </c:pt>
                <c:pt idx="317">
                  <c:v>0.13110898410973112</c:v>
                </c:pt>
                <c:pt idx="318">
                  <c:v>0.13095340190078206</c:v>
                </c:pt>
                <c:pt idx="319">
                  <c:v>0.12965572781447823</c:v>
                </c:pt>
                <c:pt idx="320">
                  <c:v>0.12965572781447837</c:v>
                </c:pt>
                <c:pt idx="321">
                  <c:v>0.12940838063893623</c:v>
                </c:pt>
                <c:pt idx="322">
                  <c:v>0.12944153356726287</c:v>
                </c:pt>
                <c:pt idx="323">
                  <c:v>0.12179917227693662</c:v>
                </c:pt>
                <c:pt idx="324">
                  <c:v>0.12432344911560346</c:v>
                </c:pt>
                <c:pt idx="325">
                  <c:v>0.13688729909330982</c:v>
                </c:pt>
                <c:pt idx="326">
                  <c:v>0.15387138016100693</c:v>
                </c:pt>
                <c:pt idx="327">
                  <c:v>0.14898852030835627</c:v>
                </c:pt>
                <c:pt idx="328">
                  <c:v>0.14909517026355484</c:v>
                </c:pt>
                <c:pt idx="329">
                  <c:v>0.15597441051241048</c:v>
                </c:pt>
                <c:pt idx="330">
                  <c:v>0.15578310536886661</c:v>
                </c:pt>
                <c:pt idx="331">
                  <c:v>0.15443992821991193</c:v>
                </c:pt>
                <c:pt idx="332">
                  <c:v>0.1537623344977703</c:v>
                </c:pt>
                <c:pt idx="333">
                  <c:v>0.15569780384594087</c:v>
                </c:pt>
                <c:pt idx="334">
                  <c:v>0.16254830867487174</c:v>
                </c:pt>
                <c:pt idx="335">
                  <c:v>0.16436544773206924</c:v>
                </c:pt>
                <c:pt idx="336">
                  <c:v>0.16476452089858132</c:v>
                </c:pt>
                <c:pt idx="337">
                  <c:v>0.16265479283640322</c:v>
                </c:pt>
                <c:pt idx="338">
                  <c:v>0.16313610193670244</c:v>
                </c:pt>
                <c:pt idx="339">
                  <c:v>0.16373946453099836</c:v>
                </c:pt>
                <c:pt idx="340">
                  <c:v>0.16705899727769427</c:v>
                </c:pt>
                <c:pt idx="341">
                  <c:v>0.1725280740242896</c:v>
                </c:pt>
                <c:pt idx="342">
                  <c:v>0.17690871161392274</c:v>
                </c:pt>
                <c:pt idx="343">
                  <c:v>0.17674659018735625</c:v>
                </c:pt>
                <c:pt idx="344">
                  <c:v>0.18229718839839312</c:v>
                </c:pt>
                <c:pt idx="345">
                  <c:v>0.18228455440741628</c:v>
                </c:pt>
                <c:pt idx="346">
                  <c:v>0.18195279607634529</c:v>
                </c:pt>
                <c:pt idx="347">
                  <c:v>0.1805634322370524</c:v>
                </c:pt>
                <c:pt idx="348">
                  <c:v>0.18397770494917953</c:v>
                </c:pt>
                <c:pt idx="349">
                  <c:v>0.18644459591776522</c:v>
                </c:pt>
                <c:pt idx="350">
                  <c:v>0.18526318951090937</c:v>
                </c:pt>
                <c:pt idx="351">
                  <c:v>0.18474184967247745</c:v>
                </c:pt>
                <c:pt idx="352">
                  <c:v>0.1860020890819703</c:v>
                </c:pt>
                <c:pt idx="353">
                  <c:v>0.18299080382826441</c:v>
                </c:pt>
                <c:pt idx="354">
                  <c:v>0.18424664480649039</c:v>
                </c:pt>
                <c:pt idx="355">
                  <c:v>0.18457869180755376</c:v>
                </c:pt>
                <c:pt idx="356">
                  <c:v>0.18434279957487407</c:v>
                </c:pt>
                <c:pt idx="357">
                  <c:v>0.18493700637387531</c:v>
                </c:pt>
                <c:pt idx="358">
                  <c:v>0.18817401412479051</c:v>
                </c:pt>
                <c:pt idx="359">
                  <c:v>0.1892647255209769</c:v>
                </c:pt>
                <c:pt idx="360">
                  <c:v>0.18853390211019885</c:v>
                </c:pt>
                <c:pt idx="361">
                  <c:v>0.18285089721476608</c:v>
                </c:pt>
                <c:pt idx="362">
                  <c:v>0.18236056345065638</c:v>
                </c:pt>
                <c:pt idx="363">
                  <c:v>0.1829781530396348</c:v>
                </c:pt>
                <c:pt idx="364">
                  <c:v>0.18338630576697168</c:v>
                </c:pt>
                <c:pt idx="365">
                  <c:v>0.18470337610032245</c:v>
                </c:pt>
                <c:pt idx="366">
                  <c:v>0.18342621382552537</c:v>
                </c:pt>
                <c:pt idx="367">
                  <c:v>0.18361801076569553</c:v>
                </c:pt>
                <c:pt idx="368">
                  <c:v>0.18350610288466845</c:v>
                </c:pt>
                <c:pt idx="369">
                  <c:v>0.18316459532232743</c:v>
                </c:pt>
                <c:pt idx="370">
                  <c:v>0.18759128498968644</c:v>
                </c:pt>
                <c:pt idx="371">
                  <c:v>0.194341719868979</c:v>
                </c:pt>
                <c:pt idx="372">
                  <c:v>0.19452475735620364</c:v>
                </c:pt>
                <c:pt idx="373">
                  <c:v>0.19582704155473951</c:v>
                </c:pt>
                <c:pt idx="374">
                  <c:v>0.1954336632586462</c:v>
                </c:pt>
                <c:pt idx="375">
                  <c:v>0.18663600829378216</c:v>
                </c:pt>
                <c:pt idx="376">
                  <c:v>0.17278256832900468</c:v>
                </c:pt>
                <c:pt idx="377">
                  <c:v>0.1712154401296079</c:v>
                </c:pt>
                <c:pt idx="378">
                  <c:v>0.17119707703016851</c:v>
                </c:pt>
                <c:pt idx="379">
                  <c:v>0.16511703208849834</c:v>
                </c:pt>
                <c:pt idx="380">
                  <c:v>0.16499891032416925</c:v>
                </c:pt>
                <c:pt idx="381">
                  <c:v>0.16531133274731638</c:v>
                </c:pt>
                <c:pt idx="382">
                  <c:v>0.16500605925794573</c:v>
                </c:pt>
                <c:pt idx="383">
                  <c:v>0.1633175509520626</c:v>
                </c:pt>
                <c:pt idx="384">
                  <c:v>0.16195250500548303</c:v>
                </c:pt>
                <c:pt idx="385">
                  <c:v>0.15854967675779119</c:v>
                </c:pt>
                <c:pt idx="386">
                  <c:v>0.15831230436793567</c:v>
                </c:pt>
                <c:pt idx="387">
                  <c:v>0.15832941634968806</c:v>
                </c:pt>
                <c:pt idx="388">
                  <c:v>0.1596438139952156</c:v>
                </c:pt>
                <c:pt idx="389">
                  <c:v>0.16173863521882798</c:v>
                </c:pt>
                <c:pt idx="390">
                  <c:v>0.15463341244665765</c:v>
                </c:pt>
                <c:pt idx="391">
                  <c:v>0.14731392136716612</c:v>
                </c:pt>
                <c:pt idx="392">
                  <c:v>0.14451244561896992</c:v>
                </c:pt>
                <c:pt idx="393">
                  <c:v>0.14397336630113813</c:v>
                </c:pt>
                <c:pt idx="394">
                  <c:v>0.13934661672188825</c:v>
                </c:pt>
                <c:pt idx="395">
                  <c:v>0.14004055535043144</c:v>
                </c:pt>
                <c:pt idx="396">
                  <c:v>0.14088085717501644</c:v>
                </c:pt>
                <c:pt idx="397">
                  <c:v>0.14077512680346177</c:v>
                </c:pt>
                <c:pt idx="398">
                  <c:v>0.14091196267347172</c:v>
                </c:pt>
                <c:pt idx="399">
                  <c:v>0.13899026687403104</c:v>
                </c:pt>
                <c:pt idx="400">
                  <c:v>0.1392020935803156</c:v>
                </c:pt>
                <c:pt idx="401">
                  <c:v>0.13983859646472629</c:v>
                </c:pt>
                <c:pt idx="402">
                  <c:v>0.13854152843837456</c:v>
                </c:pt>
                <c:pt idx="403">
                  <c:v>0.14577979059848745</c:v>
                </c:pt>
                <c:pt idx="404">
                  <c:v>0.14668408508194264</c:v>
                </c:pt>
                <c:pt idx="405">
                  <c:v>0.14636130859302018</c:v>
                </c:pt>
                <c:pt idx="406">
                  <c:v>0.14787245055335091</c:v>
                </c:pt>
                <c:pt idx="407">
                  <c:v>0.14769203479828302</c:v>
                </c:pt>
                <c:pt idx="408">
                  <c:v>0.14493725736134455</c:v>
                </c:pt>
                <c:pt idx="409">
                  <c:v>0.16056596330302583</c:v>
                </c:pt>
                <c:pt idx="410">
                  <c:v>0.16203129453338116</c:v>
                </c:pt>
                <c:pt idx="411">
                  <c:v>0.1619630040900624</c:v>
                </c:pt>
                <c:pt idx="412">
                  <c:v>0.16214823653757376</c:v>
                </c:pt>
                <c:pt idx="413">
                  <c:v>0.16520392345985785</c:v>
                </c:pt>
                <c:pt idx="414">
                  <c:v>0.16982178413662641</c:v>
                </c:pt>
                <c:pt idx="415">
                  <c:v>0.16860477757290313</c:v>
                </c:pt>
                <c:pt idx="416">
                  <c:v>0.16847870209977425</c:v>
                </c:pt>
                <c:pt idx="417">
                  <c:v>0.16833265898699665</c:v>
                </c:pt>
                <c:pt idx="418">
                  <c:v>0.16887057717889922</c:v>
                </c:pt>
                <c:pt idx="419">
                  <c:v>0.17732875153919297</c:v>
                </c:pt>
                <c:pt idx="420">
                  <c:v>0.17497816656803217</c:v>
                </c:pt>
                <c:pt idx="421">
                  <c:v>0.16746928929550864</c:v>
                </c:pt>
                <c:pt idx="422">
                  <c:v>0.16881399013501847</c:v>
                </c:pt>
                <c:pt idx="423">
                  <c:v>0.16975358972490026</c:v>
                </c:pt>
                <c:pt idx="424">
                  <c:v>0.1683977604194476</c:v>
                </c:pt>
                <c:pt idx="425">
                  <c:v>0.16925650622046737</c:v>
                </c:pt>
                <c:pt idx="426">
                  <c:v>0.1727467463292631</c:v>
                </c:pt>
                <c:pt idx="427">
                  <c:v>0.1725983375425407</c:v>
                </c:pt>
                <c:pt idx="428">
                  <c:v>0.17287839302674615</c:v>
                </c:pt>
                <c:pt idx="429">
                  <c:v>0.17525841445344259</c:v>
                </c:pt>
                <c:pt idx="430">
                  <c:v>0.17599374293144743</c:v>
                </c:pt>
                <c:pt idx="431">
                  <c:v>0.17573674769323558</c:v>
                </c:pt>
                <c:pt idx="432">
                  <c:v>0.17533102918741555</c:v>
                </c:pt>
                <c:pt idx="433">
                  <c:v>0.17555138093144929</c:v>
                </c:pt>
                <c:pt idx="434">
                  <c:v>0.16934716063851379</c:v>
                </c:pt>
                <c:pt idx="435">
                  <c:v>0.17655330004024852</c:v>
                </c:pt>
                <c:pt idx="436">
                  <c:v>0.17640855178493225</c:v>
                </c:pt>
                <c:pt idx="437">
                  <c:v>0.17675085197381446</c:v>
                </c:pt>
                <c:pt idx="438">
                  <c:v>0.17860140205588113</c:v>
                </c:pt>
                <c:pt idx="439">
                  <c:v>0.17744240686798071</c:v>
                </c:pt>
                <c:pt idx="440">
                  <c:v>0.178727590003814</c:v>
                </c:pt>
                <c:pt idx="441">
                  <c:v>0.17675568287489782</c:v>
                </c:pt>
                <c:pt idx="442">
                  <c:v>0.17726393212566696</c:v>
                </c:pt>
                <c:pt idx="443">
                  <c:v>0.17628528015690942</c:v>
                </c:pt>
                <c:pt idx="444">
                  <c:v>0.17386295447499908</c:v>
                </c:pt>
                <c:pt idx="445">
                  <c:v>0.17471685432056522</c:v>
                </c:pt>
                <c:pt idx="446">
                  <c:v>0.17576227103211736</c:v>
                </c:pt>
                <c:pt idx="447">
                  <c:v>0.17566917423244824</c:v>
                </c:pt>
                <c:pt idx="448">
                  <c:v>0.17290656790443165</c:v>
                </c:pt>
                <c:pt idx="449">
                  <c:v>0.17281810775305631</c:v>
                </c:pt>
                <c:pt idx="450">
                  <c:v>0.17351586412210501</c:v>
                </c:pt>
                <c:pt idx="451">
                  <c:v>0.17320357846140697</c:v>
                </c:pt>
                <c:pt idx="452">
                  <c:v>0.17313939647649493</c:v>
                </c:pt>
                <c:pt idx="453">
                  <c:v>0.16531136854865289</c:v>
                </c:pt>
                <c:pt idx="454">
                  <c:v>0.16379130574219927</c:v>
                </c:pt>
                <c:pt idx="455">
                  <c:v>0.16400321176546423</c:v>
                </c:pt>
                <c:pt idx="456">
                  <c:v>0.16304103527539757</c:v>
                </c:pt>
                <c:pt idx="457">
                  <c:v>0.16330642413348354</c:v>
                </c:pt>
                <c:pt idx="458">
                  <c:v>0.16264661078546919</c:v>
                </c:pt>
                <c:pt idx="459">
                  <c:v>0.147970196944092</c:v>
                </c:pt>
                <c:pt idx="460">
                  <c:v>0.14687332317757479</c:v>
                </c:pt>
                <c:pt idx="461">
                  <c:v>0.14924978241531967</c:v>
                </c:pt>
                <c:pt idx="462">
                  <c:v>0.14878898905935881</c:v>
                </c:pt>
                <c:pt idx="463">
                  <c:v>0.14401705681293828</c:v>
                </c:pt>
                <c:pt idx="464">
                  <c:v>0.1379319101467627</c:v>
                </c:pt>
                <c:pt idx="465">
                  <c:v>0.13927553076325988</c:v>
                </c:pt>
                <c:pt idx="466">
                  <c:v>0.15134982993187721</c:v>
                </c:pt>
                <c:pt idx="467">
                  <c:v>0.15078555660816031</c:v>
                </c:pt>
                <c:pt idx="468">
                  <c:v>0.15024589505071975</c:v>
                </c:pt>
                <c:pt idx="469">
                  <c:v>0.14364585846122149</c:v>
                </c:pt>
                <c:pt idx="470">
                  <c:v>0.14283685570236709</c:v>
                </c:pt>
                <c:pt idx="471">
                  <c:v>0.14348216983731643</c:v>
                </c:pt>
                <c:pt idx="472">
                  <c:v>0.14293974183521677</c:v>
                </c:pt>
                <c:pt idx="473">
                  <c:v>0.14231046973402328</c:v>
                </c:pt>
                <c:pt idx="474">
                  <c:v>0.14318202486659432</c:v>
                </c:pt>
                <c:pt idx="475">
                  <c:v>0.14388530579767303</c:v>
                </c:pt>
                <c:pt idx="476">
                  <c:v>0.14022172675110378</c:v>
                </c:pt>
                <c:pt idx="477">
                  <c:v>0.13958527640032495</c:v>
                </c:pt>
                <c:pt idx="478">
                  <c:v>0.13948912034233191</c:v>
                </c:pt>
                <c:pt idx="479">
                  <c:v>0.13742797891170155</c:v>
                </c:pt>
                <c:pt idx="480">
                  <c:v>0.14110236695103165</c:v>
                </c:pt>
                <c:pt idx="481">
                  <c:v>0.14135467622189163</c:v>
                </c:pt>
                <c:pt idx="482">
                  <c:v>0.14143730997534246</c:v>
                </c:pt>
                <c:pt idx="483">
                  <c:v>0.1416811150695349</c:v>
                </c:pt>
                <c:pt idx="484">
                  <c:v>0.14121614638560251</c:v>
                </c:pt>
                <c:pt idx="485">
                  <c:v>0.1337542003917965</c:v>
                </c:pt>
                <c:pt idx="486">
                  <c:v>0.13408192591525089</c:v>
                </c:pt>
                <c:pt idx="487">
                  <c:v>0.13331641049069104</c:v>
                </c:pt>
                <c:pt idx="488">
                  <c:v>0.12907454577625627</c:v>
                </c:pt>
                <c:pt idx="489">
                  <c:v>0.12578715420608441</c:v>
                </c:pt>
                <c:pt idx="490">
                  <c:v>0.12364495087770862</c:v>
                </c:pt>
                <c:pt idx="491">
                  <c:v>0.12372857225328662</c:v>
                </c:pt>
                <c:pt idx="492">
                  <c:v>0.12371604914612537</c:v>
                </c:pt>
                <c:pt idx="493">
                  <c:v>0.12385990275389398</c:v>
                </c:pt>
                <c:pt idx="494">
                  <c:v>0.12294509144412391</c:v>
                </c:pt>
                <c:pt idx="495">
                  <c:v>0.12103410887102878</c:v>
                </c:pt>
                <c:pt idx="496">
                  <c:v>0.12296560826640317</c:v>
                </c:pt>
                <c:pt idx="497">
                  <c:v>0.12775030013144195</c:v>
                </c:pt>
                <c:pt idx="498">
                  <c:v>0.12916223147970265</c:v>
                </c:pt>
                <c:pt idx="499">
                  <c:v>0.12710816380595841</c:v>
                </c:pt>
                <c:pt idx="500">
                  <c:v>0.12457886773331273</c:v>
                </c:pt>
                <c:pt idx="501">
                  <c:v>0.12527168189864038</c:v>
                </c:pt>
                <c:pt idx="502">
                  <c:v>0.12772524082129186</c:v>
                </c:pt>
                <c:pt idx="503">
                  <c:v>0.13128557593650392</c:v>
                </c:pt>
                <c:pt idx="504">
                  <c:v>0.13129441755700272</c:v>
                </c:pt>
                <c:pt idx="505">
                  <c:v>0.13141937234887158</c:v>
                </c:pt>
                <c:pt idx="506">
                  <c:v>0.12948838731322382</c:v>
                </c:pt>
                <c:pt idx="507">
                  <c:v>0.13009294008986158</c:v>
                </c:pt>
                <c:pt idx="508">
                  <c:v>0.12982027765259121</c:v>
                </c:pt>
                <c:pt idx="509">
                  <c:v>0.12756109220643191</c:v>
                </c:pt>
                <c:pt idx="510">
                  <c:v>0.12485677672388265</c:v>
                </c:pt>
                <c:pt idx="511">
                  <c:v>0.12540914916335841</c:v>
                </c:pt>
                <c:pt idx="512">
                  <c:v>0.12836243490163893</c:v>
                </c:pt>
                <c:pt idx="513">
                  <c:v>0.13037742542796421</c:v>
                </c:pt>
                <c:pt idx="514">
                  <c:v>0.13147136570371476</c:v>
                </c:pt>
                <c:pt idx="515">
                  <c:v>0.12848020414500763</c:v>
                </c:pt>
                <c:pt idx="516">
                  <c:v>0.12039177712784246</c:v>
                </c:pt>
                <c:pt idx="517">
                  <c:v>0.12015320322362615</c:v>
                </c:pt>
                <c:pt idx="518">
                  <c:v>0.12256800028505614</c:v>
                </c:pt>
                <c:pt idx="519">
                  <c:v>0.12281273117545848</c:v>
                </c:pt>
                <c:pt idx="520">
                  <c:v>0.12380431564137254</c:v>
                </c:pt>
                <c:pt idx="521">
                  <c:v>0.12387044087452385</c:v>
                </c:pt>
                <c:pt idx="522">
                  <c:v>0.12346091507444905</c:v>
                </c:pt>
                <c:pt idx="523">
                  <c:v>0.12544195991024049</c:v>
                </c:pt>
                <c:pt idx="524">
                  <c:v>0.12573743455701458</c:v>
                </c:pt>
                <c:pt idx="525">
                  <c:v>0.12566387950499103</c:v>
                </c:pt>
                <c:pt idx="526">
                  <c:v>0.12491456018790865</c:v>
                </c:pt>
                <c:pt idx="527">
                  <c:v>0.1288626368800255</c:v>
                </c:pt>
                <c:pt idx="528">
                  <c:v>0.12797596234752626</c:v>
                </c:pt>
                <c:pt idx="529">
                  <c:v>0.12571111034950747</c:v>
                </c:pt>
                <c:pt idx="530">
                  <c:v>0.12303267195077394</c:v>
                </c:pt>
                <c:pt idx="531">
                  <c:v>0.12304989696402435</c:v>
                </c:pt>
                <c:pt idx="532">
                  <c:v>0.12411286667170857</c:v>
                </c:pt>
                <c:pt idx="533">
                  <c:v>0.13557094535515296</c:v>
                </c:pt>
                <c:pt idx="534">
                  <c:v>0.13557094535515296</c:v>
                </c:pt>
                <c:pt idx="535">
                  <c:v>0.13367718655059149</c:v>
                </c:pt>
                <c:pt idx="536">
                  <c:v>0.1342715858829045</c:v>
                </c:pt>
                <c:pt idx="537">
                  <c:v>0.13419818575981024</c:v>
                </c:pt>
                <c:pt idx="538">
                  <c:v>0.1348329291215993</c:v>
                </c:pt>
                <c:pt idx="539">
                  <c:v>0.13438470667362093</c:v>
                </c:pt>
                <c:pt idx="540">
                  <c:v>0.13442701532422568</c:v>
                </c:pt>
                <c:pt idx="541">
                  <c:v>0.13536017712392495</c:v>
                </c:pt>
                <c:pt idx="542">
                  <c:v>0.13654617220141013</c:v>
                </c:pt>
                <c:pt idx="543">
                  <c:v>0.13698487924897781</c:v>
                </c:pt>
                <c:pt idx="544">
                  <c:v>0.13699489190536701</c:v>
                </c:pt>
                <c:pt idx="545">
                  <c:v>0.143960489194013</c:v>
                </c:pt>
                <c:pt idx="546">
                  <c:v>0.13982105911281226</c:v>
                </c:pt>
                <c:pt idx="547">
                  <c:v>0.13600489336934937</c:v>
                </c:pt>
                <c:pt idx="548">
                  <c:v>0.13435406163399355</c:v>
                </c:pt>
                <c:pt idx="549">
                  <c:v>0.13553739449363153</c:v>
                </c:pt>
                <c:pt idx="550">
                  <c:v>0.13501587057128625</c:v>
                </c:pt>
                <c:pt idx="551">
                  <c:v>0.13421150533119416</c:v>
                </c:pt>
                <c:pt idx="552">
                  <c:v>0.13214154593944039</c:v>
                </c:pt>
                <c:pt idx="553">
                  <c:v>0.13140894418663002</c:v>
                </c:pt>
                <c:pt idx="554">
                  <c:v>0.13164939368315665</c:v>
                </c:pt>
                <c:pt idx="555">
                  <c:v>0.13182226128931537</c:v>
                </c:pt>
                <c:pt idx="556">
                  <c:v>0.13290499291921659</c:v>
                </c:pt>
                <c:pt idx="557">
                  <c:v>0.1322293755377448</c:v>
                </c:pt>
                <c:pt idx="558">
                  <c:v>0.13212795437200411</c:v>
                </c:pt>
                <c:pt idx="559">
                  <c:v>0.13084872087682703</c:v>
                </c:pt>
                <c:pt idx="560">
                  <c:v>0.13122170210007417</c:v>
                </c:pt>
                <c:pt idx="561">
                  <c:v>0.13049445058182663</c:v>
                </c:pt>
                <c:pt idx="562">
                  <c:v>0.12870152148538408</c:v>
                </c:pt>
                <c:pt idx="563">
                  <c:v>0.12556728418319249</c:v>
                </c:pt>
                <c:pt idx="564">
                  <c:v>0.1198199686945333</c:v>
                </c:pt>
                <c:pt idx="565">
                  <c:v>0.11890731942250109</c:v>
                </c:pt>
                <c:pt idx="566">
                  <c:v>0.11854859676908076</c:v>
                </c:pt>
                <c:pt idx="567">
                  <c:v>0.11906452375215057</c:v>
                </c:pt>
                <c:pt idx="568">
                  <c:v>0.11505715349959107</c:v>
                </c:pt>
                <c:pt idx="569">
                  <c:v>0.11460320898737517</c:v>
                </c:pt>
                <c:pt idx="570">
                  <c:v>0.11208579075777526</c:v>
                </c:pt>
                <c:pt idx="571">
                  <c:v>0.11199949708341832</c:v>
                </c:pt>
                <c:pt idx="572">
                  <c:v>0.11317882004210088</c:v>
                </c:pt>
                <c:pt idx="573">
                  <c:v>0.1131788200421012</c:v>
                </c:pt>
                <c:pt idx="574">
                  <c:v>0.11434852559662645</c:v>
                </c:pt>
                <c:pt idx="575">
                  <c:v>0.11575593782980219</c:v>
                </c:pt>
                <c:pt idx="576">
                  <c:v>0.11751618038832444</c:v>
                </c:pt>
                <c:pt idx="577">
                  <c:v>0.12335226477243863</c:v>
                </c:pt>
                <c:pt idx="578">
                  <c:v>0.12240518863218881</c:v>
                </c:pt>
                <c:pt idx="579">
                  <c:v>0.12251190029660691</c:v>
                </c:pt>
                <c:pt idx="580">
                  <c:v>0.12480633977879343</c:v>
                </c:pt>
                <c:pt idx="581">
                  <c:v>0.12438862898355373</c:v>
                </c:pt>
                <c:pt idx="582">
                  <c:v>0.12100716963073259</c:v>
                </c:pt>
                <c:pt idx="583">
                  <c:v>0.11258743359754572</c:v>
                </c:pt>
                <c:pt idx="584">
                  <c:v>0.11372761766786611</c:v>
                </c:pt>
                <c:pt idx="585">
                  <c:v>0.11516806530156788</c:v>
                </c:pt>
                <c:pt idx="586">
                  <c:v>0.11503813209859919</c:v>
                </c:pt>
                <c:pt idx="587">
                  <c:v>0.11545700498453991</c:v>
                </c:pt>
                <c:pt idx="588">
                  <c:v>0.11575799703498267</c:v>
                </c:pt>
                <c:pt idx="589">
                  <c:v>0.11578448664194574</c:v>
                </c:pt>
                <c:pt idx="590">
                  <c:v>0.11675322134261504</c:v>
                </c:pt>
                <c:pt idx="591">
                  <c:v>0.11571926797034268</c:v>
                </c:pt>
                <c:pt idx="592">
                  <c:v>0.11204754821603544</c:v>
                </c:pt>
                <c:pt idx="593">
                  <c:v>0.11190623079076559</c:v>
                </c:pt>
                <c:pt idx="594">
                  <c:v>0.11201279992455776</c:v>
                </c:pt>
                <c:pt idx="595">
                  <c:v>0.11269732083083971</c:v>
                </c:pt>
                <c:pt idx="596">
                  <c:v>0.11788608995162227</c:v>
                </c:pt>
                <c:pt idx="597">
                  <c:v>0.1177295569151129</c:v>
                </c:pt>
                <c:pt idx="598">
                  <c:v>0.11920238492341</c:v>
                </c:pt>
                <c:pt idx="599">
                  <c:v>0.11718366014117262</c:v>
                </c:pt>
                <c:pt idx="600">
                  <c:v>0.11794914850329904</c:v>
                </c:pt>
                <c:pt idx="601">
                  <c:v>0.12217945316423068</c:v>
                </c:pt>
                <c:pt idx="602">
                  <c:v>0.12979361325125532</c:v>
                </c:pt>
                <c:pt idx="603">
                  <c:v>0.12780265558864723</c:v>
                </c:pt>
                <c:pt idx="604">
                  <c:v>0.12798692535264963</c:v>
                </c:pt>
                <c:pt idx="605">
                  <c:v>0.12780457179392585</c:v>
                </c:pt>
                <c:pt idx="606">
                  <c:v>0.1260130605475937</c:v>
                </c:pt>
                <c:pt idx="607">
                  <c:v>0.1260130605475937</c:v>
                </c:pt>
                <c:pt idx="608">
                  <c:v>0.12558820950768865</c:v>
                </c:pt>
                <c:pt idx="609">
                  <c:v>0.12585478512466472</c:v>
                </c:pt>
                <c:pt idx="610">
                  <c:v>0.12538984270291281</c:v>
                </c:pt>
                <c:pt idx="611">
                  <c:v>0.12405446466807089</c:v>
                </c:pt>
                <c:pt idx="612">
                  <c:v>0.12518261599335095</c:v>
                </c:pt>
                <c:pt idx="613">
                  <c:v>0.1275492845922705</c:v>
                </c:pt>
                <c:pt idx="614">
                  <c:v>0.12754928459227033</c:v>
                </c:pt>
                <c:pt idx="615">
                  <c:v>0.12751330302748645</c:v>
                </c:pt>
                <c:pt idx="616">
                  <c:v>0.12751582694884911</c:v>
                </c:pt>
                <c:pt idx="617">
                  <c:v>0.12741796240270506</c:v>
                </c:pt>
                <c:pt idx="618">
                  <c:v>0.12764499398643059</c:v>
                </c:pt>
                <c:pt idx="619">
                  <c:v>0.12872754965746999</c:v>
                </c:pt>
                <c:pt idx="620">
                  <c:v>0.13039191317105586</c:v>
                </c:pt>
                <c:pt idx="621">
                  <c:v>0.13034964753402659</c:v>
                </c:pt>
                <c:pt idx="622">
                  <c:v>0.1286336293985553</c:v>
                </c:pt>
                <c:pt idx="623">
                  <c:v>0.12350037759175596</c:v>
                </c:pt>
                <c:pt idx="624">
                  <c:v>0.12009473981241804</c:v>
                </c:pt>
                <c:pt idx="625">
                  <c:v>0.11991921770721459</c:v>
                </c:pt>
                <c:pt idx="626">
                  <c:v>0.11851294426848014</c:v>
                </c:pt>
                <c:pt idx="627">
                  <c:v>0.11325196038308805</c:v>
                </c:pt>
                <c:pt idx="628">
                  <c:v>0.11343109029229217</c:v>
                </c:pt>
                <c:pt idx="629">
                  <c:v>0.11560151294822502</c:v>
                </c:pt>
                <c:pt idx="630">
                  <c:v>0.11338770224503381</c:v>
                </c:pt>
                <c:pt idx="631">
                  <c:v>0.11345657984535015</c:v>
                </c:pt>
                <c:pt idx="632">
                  <c:v>0.11397034343930731</c:v>
                </c:pt>
                <c:pt idx="633">
                  <c:v>0.11382761940221574</c:v>
                </c:pt>
                <c:pt idx="634">
                  <c:v>0.1129865099406635</c:v>
                </c:pt>
                <c:pt idx="635">
                  <c:v>0.11166361474152214</c:v>
                </c:pt>
                <c:pt idx="636">
                  <c:v>0.11537152232360255</c:v>
                </c:pt>
                <c:pt idx="637">
                  <c:v>0.11643689014979473</c:v>
                </c:pt>
                <c:pt idx="638">
                  <c:v>0.11640030331680851</c:v>
                </c:pt>
                <c:pt idx="639">
                  <c:v>0.119815443112161</c:v>
                </c:pt>
                <c:pt idx="640">
                  <c:v>0.11890909578844128</c:v>
                </c:pt>
                <c:pt idx="641">
                  <c:v>0.11958744729703272</c:v>
                </c:pt>
                <c:pt idx="642">
                  <c:v>0.11980236105472103</c:v>
                </c:pt>
                <c:pt idx="643">
                  <c:v>0.11979721641684589</c:v>
                </c:pt>
                <c:pt idx="644">
                  <c:v>0.12219672997395087</c:v>
                </c:pt>
                <c:pt idx="645">
                  <c:v>0.11432237983270084</c:v>
                </c:pt>
                <c:pt idx="646">
                  <c:v>0.10961404647066678</c:v>
                </c:pt>
                <c:pt idx="647">
                  <c:v>0.10902723868607452</c:v>
                </c:pt>
                <c:pt idx="648">
                  <c:v>0.10734956251158428</c:v>
                </c:pt>
                <c:pt idx="649">
                  <c:v>0.10741876095022501</c:v>
                </c:pt>
                <c:pt idx="650">
                  <c:v>0.10721633480482165</c:v>
                </c:pt>
                <c:pt idx="651">
                  <c:v>0.10778147961008316</c:v>
                </c:pt>
                <c:pt idx="652">
                  <c:v>0.10047295503705256</c:v>
                </c:pt>
                <c:pt idx="653">
                  <c:v>0.10039740625969133</c:v>
                </c:pt>
                <c:pt idx="654">
                  <c:v>9.9028482812589469E-2</c:v>
                </c:pt>
                <c:pt idx="655">
                  <c:v>9.9876129402824726E-2</c:v>
                </c:pt>
                <c:pt idx="656">
                  <c:v>0.10021312187492376</c:v>
                </c:pt>
                <c:pt idx="657">
                  <c:v>0.10118711904795225</c:v>
                </c:pt>
                <c:pt idx="658">
                  <c:v>0.10400313967003293</c:v>
                </c:pt>
                <c:pt idx="659">
                  <c:v>0.10388584001249625</c:v>
                </c:pt>
                <c:pt idx="660">
                  <c:v>0.10380291569181677</c:v>
                </c:pt>
                <c:pt idx="661">
                  <c:v>0.10400081632332578</c:v>
                </c:pt>
                <c:pt idx="662">
                  <c:v>0.10231251843528857</c:v>
                </c:pt>
                <c:pt idx="663">
                  <c:v>0.10725354472996527</c:v>
                </c:pt>
                <c:pt idx="664">
                  <c:v>0.10592158054187811</c:v>
                </c:pt>
                <c:pt idx="665">
                  <c:v>0.10593926639006514</c:v>
                </c:pt>
                <c:pt idx="666">
                  <c:v>0.10631792138752107</c:v>
                </c:pt>
                <c:pt idx="667">
                  <c:v>0.10623467476511082</c:v>
                </c:pt>
                <c:pt idx="668">
                  <c:v>0.10637865560039193</c:v>
                </c:pt>
                <c:pt idx="669">
                  <c:v>0.10456660605585626</c:v>
                </c:pt>
                <c:pt idx="670">
                  <c:v>0.10257416629852065</c:v>
                </c:pt>
                <c:pt idx="671">
                  <c:v>0.10258436050591734</c:v>
                </c:pt>
                <c:pt idx="672">
                  <c:v>0.10289627033561288</c:v>
                </c:pt>
                <c:pt idx="673">
                  <c:v>0.10367253980782028</c:v>
                </c:pt>
                <c:pt idx="674">
                  <c:v>0.10466426207212326</c:v>
                </c:pt>
                <c:pt idx="675">
                  <c:v>0.10372436983640447</c:v>
                </c:pt>
                <c:pt idx="676">
                  <c:v>0.1113129895055069</c:v>
                </c:pt>
                <c:pt idx="677">
                  <c:v>0.11392482483763459</c:v>
                </c:pt>
                <c:pt idx="678">
                  <c:v>0.1138662677827614</c:v>
                </c:pt>
                <c:pt idx="679">
                  <c:v>0.11144268042544661</c:v>
                </c:pt>
                <c:pt idx="680">
                  <c:v>0.11316504111523298</c:v>
                </c:pt>
                <c:pt idx="681">
                  <c:v>0.11953505335085596</c:v>
                </c:pt>
                <c:pt idx="682">
                  <c:v>0.12043474988387727</c:v>
                </c:pt>
                <c:pt idx="683">
                  <c:v>0.12029385109906982</c:v>
                </c:pt>
                <c:pt idx="684">
                  <c:v>0.12393537486471451</c:v>
                </c:pt>
                <c:pt idx="685">
                  <c:v>0.1299134547084555</c:v>
                </c:pt>
                <c:pt idx="686">
                  <c:v>0.13066970356043348</c:v>
                </c:pt>
                <c:pt idx="687">
                  <c:v>0.12975902469499417</c:v>
                </c:pt>
                <c:pt idx="688">
                  <c:v>0.12995120591347942</c:v>
                </c:pt>
                <c:pt idx="689">
                  <c:v>0.12946302915646438</c:v>
                </c:pt>
                <c:pt idx="690">
                  <c:v>0.13038839312310191</c:v>
                </c:pt>
                <c:pt idx="691">
                  <c:v>0.13097830323518239</c:v>
                </c:pt>
                <c:pt idx="692">
                  <c:v>0.1307906271996023</c:v>
                </c:pt>
                <c:pt idx="693">
                  <c:v>0.13098365063890186</c:v>
                </c:pt>
                <c:pt idx="694">
                  <c:v>0.12775135288232908</c:v>
                </c:pt>
                <c:pt idx="695">
                  <c:v>0.12844279279277679</c:v>
                </c:pt>
                <c:pt idx="696">
                  <c:v>0.13240712725128834</c:v>
                </c:pt>
                <c:pt idx="697">
                  <c:v>0.13566944973661843</c:v>
                </c:pt>
                <c:pt idx="698">
                  <c:v>0.13745835881518187</c:v>
                </c:pt>
                <c:pt idx="699">
                  <c:v>0.1399385229451906</c:v>
                </c:pt>
                <c:pt idx="700">
                  <c:v>0.13898495000010089</c:v>
                </c:pt>
                <c:pt idx="701">
                  <c:v>0.13744980530939951</c:v>
                </c:pt>
                <c:pt idx="702">
                  <c:v>0.13693341298542408</c:v>
                </c:pt>
                <c:pt idx="703">
                  <c:v>0.13773132081953557</c:v>
                </c:pt>
                <c:pt idx="704">
                  <c:v>0.13775190505738488</c:v>
                </c:pt>
                <c:pt idx="705">
                  <c:v>0.13751495503087249</c:v>
                </c:pt>
                <c:pt idx="706">
                  <c:v>0.13712254165005658</c:v>
                </c:pt>
                <c:pt idx="707">
                  <c:v>0.13675067287078418</c:v>
                </c:pt>
                <c:pt idx="708">
                  <c:v>0.13512443849115913</c:v>
                </c:pt>
                <c:pt idx="709">
                  <c:v>0.1345384263445403</c:v>
                </c:pt>
                <c:pt idx="710">
                  <c:v>0.1345511677195482</c:v>
                </c:pt>
                <c:pt idx="711">
                  <c:v>0.13416894771374005</c:v>
                </c:pt>
                <c:pt idx="712">
                  <c:v>0.13193629260412965</c:v>
                </c:pt>
                <c:pt idx="713">
                  <c:v>0.12912581429895179</c:v>
                </c:pt>
                <c:pt idx="714">
                  <c:v>0.12957904214519181</c:v>
                </c:pt>
                <c:pt idx="715">
                  <c:v>0.12974342812974105</c:v>
                </c:pt>
                <c:pt idx="716">
                  <c:v>0.1295355423607514</c:v>
                </c:pt>
                <c:pt idx="717">
                  <c:v>0.12930078838719913</c:v>
                </c:pt>
                <c:pt idx="718">
                  <c:v>0.12991822231617894</c:v>
                </c:pt>
                <c:pt idx="719">
                  <c:v>0.12991822231617894</c:v>
                </c:pt>
                <c:pt idx="720">
                  <c:v>0.13084310748186317</c:v>
                </c:pt>
                <c:pt idx="721">
                  <c:v>0.13233023625978912</c:v>
                </c:pt>
                <c:pt idx="722">
                  <c:v>0.13329957208621315</c:v>
                </c:pt>
                <c:pt idx="723">
                  <c:v>0.13438828301695468</c:v>
                </c:pt>
                <c:pt idx="724">
                  <c:v>0.13390584721500209</c:v>
                </c:pt>
                <c:pt idx="725">
                  <c:v>0.1339816146388178</c:v>
                </c:pt>
                <c:pt idx="726">
                  <c:v>0.1285934520820072</c:v>
                </c:pt>
                <c:pt idx="727">
                  <c:v>0.12644605851621427</c:v>
                </c:pt>
                <c:pt idx="728">
                  <c:v>0.12657707178648483</c:v>
                </c:pt>
                <c:pt idx="729">
                  <c:v>0.13587656613445168</c:v>
                </c:pt>
                <c:pt idx="730">
                  <c:v>0.1356112526184125</c:v>
                </c:pt>
                <c:pt idx="731">
                  <c:v>0.1303578998021086</c:v>
                </c:pt>
                <c:pt idx="732">
                  <c:v>0.13047376935536154</c:v>
                </c:pt>
                <c:pt idx="733">
                  <c:v>0.13014830473152542</c:v>
                </c:pt>
                <c:pt idx="734">
                  <c:v>0.12923350800716138</c:v>
                </c:pt>
                <c:pt idx="735">
                  <c:v>0.12350212755335138</c:v>
                </c:pt>
                <c:pt idx="736">
                  <c:v>0.11918923557751039</c:v>
                </c:pt>
                <c:pt idx="737">
                  <c:v>0.12031663158821755</c:v>
                </c:pt>
                <c:pt idx="738">
                  <c:v>0.12073578675803523</c:v>
                </c:pt>
                <c:pt idx="739">
                  <c:v>0.11734750242988012</c:v>
                </c:pt>
                <c:pt idx="740">
                  <c:v>0.1174423002054672</c:v>
                </c:pt>
                <c:pt idx="741">
                  <c:v>0.11617672147312905</c:v>
                </c:pt>
                <c:pt idx="742">
                  <c:v>0.11732710945150292</c:v>
                </c:pt>
                <c:pt idx="743">
                  <c:v>0.11796215927325267</c:v>
                </c:pt>
                <c:pt idx="744">
                  <c:v>0.11798233005023158</c:v>
                </c:pt>
                <c:pt idx="745">
                  <c:v>0.11772804357882637</c:v>
                </c:pt>
                <c:pt idx="746">
                  <c:v>0.11584227313419786</c:v>
                </c:pt>
                <c:pt idx="747">
                  <c:v>0.11273741207617256</c:v>
                </c:pt>
                <c:pt idx="748">
                  <c:v>0.11121593080717414</c:v>
                </c:pt>
                <c:pt idx="749">
                  <c:v>0.10984131225340932</c:v>
                </c:pt>
                <c:pt idx="750">
                  <c:v>0.10989099608433869</c:v>
                </c:pt>
                <c:pt idx="751">
                  <c:v>0.10808640534502073</c:v>
                </c:pt>
                <c:pt idx="752">
                  <c:v>0.10669844785895509</c:v>
                </c:pt>
                <c:pt idx="753">
                  <c:v>0.11001576139400224</c:v>
                </c:pt>
                <c:pt idx="754">
                  <c:v>0.10994307432410966</c:v>
                </c:pt>
                <c:pt idx="755">
                  <c:v>0.10933585964395058</c:v>
                </c:pt>
                <c:pt idx="756">
                  <c:v>0.10928809521215974</c:v>
                </c:pt>
                <c:pt idx="757">
                  <c:v>0.10908767490567681</c:v>
                </c:pt>
                <c:pt idx="758">
                  <c:v>0.1130841189521488</c:v>
                </c:pt>
                <c:pt idx="759">
                  <c:v>0.11318654459586208</c:v>
                </c:pt>
                <c:pt idx="760">
                  <c:v>0.11370300733732212</c:v>
                </c:pt>
                <c:pt idx="761">
                  <c:v>0.11396088838558883</c:v>
                </c:pt>
                <c:pt idx="762">
                  <c:v>0.11400385958378799</c:v>
                </c:pt>
                <c:pt idx="763">
                  <c:v>0.11336304152444676</c:v>
                </c:pt>
                <c:pt idx="764">
                  <c:v>0.113033316381697</c:v>
                </c:pt>
                <c:pt idx="765">
                  <c:v>0.11311776236853922</c:v>
                </c:pt>
                <c:pt idx="766">
                  <c:v>0.12495701954949873</c:v>
                </c:pt>
                <c:pt idx="767">
                  <c:v>0.12452705795635463</c:v>
                </c:pt>
                <c:pt idx="768">
                  <c:v>0.12241268608394193</c:v>
                </c:pt>
                <c:pt idx="769">
                  <c:v>0.12529755767445622</c:v>
                </c:pt>
                <c:pt idx="770">
                  <c:v>0.12848949770470788</c:v>
                </c:pt>
                <c:pt idx="771">
                  <c:v>0.12917291685558438</c:v>
                </c:pt>
                <c:pt idx="772">
                  <c:v>0.1282721341841761</c:v>
                </c:pt>
                <c:pt idx="773">
                  <c:v>0.12752256142922036</c:v>
                </c:pt>
                <c:pt idx="774">
                  <c:v>0.12770175074311657</c:v>
                </c:pt>
                <c:pt idx="775">
                  <c:v>0.12732244780197083</c:v>
                </c:pt>
                <c:pt idx="776">
                  <c:v>0.12715699600357408</c:v>
                </c:pt>
                <c:pt idx="777">
                  <c:v>0.12525178722909111</c:v>
                </c:pt>
                <c:pt idx="778">
                  <c:v>0.12651811840884358</c:v>
                </c:pt>
                <c:pt idx="779">
                  <c:v>0.11823540855739713</c:v>
                </c:pt>
                <c:pt idx="780">
                  <c:v>0.11936293650980988</c:v>
                </c:pt>
                <c:pt idx="781">
                  <c:v>0.12097516020966917</c:v>
                </c:pt>
                <c:pt idx="782">
                  <c:v>0.12109091878520412</c:v>
                </c:pt>
                <c:pt idx="783">
                  <c:v>0.12176482686401842</c:v>
                </c:pt>
                <c:pt idx="784">
                  <c:v>0.12128379436474641</c:v>
                </c:pt>
                <c:pt idx="785">
                  <c:v>0.12142151239986021</c:v>
                </c:pt>
                <c:pt idx="786">
                  <c:v>0.12148540686696736</c:v>
                </c:pt>
                <c:pt idx="787">
                  <c:v>0.12248925650514693</c:v>
                </c:pt>
                <c:pt idx="788">
                  <c:v>0.12509322074977156</c:v>
                </c:pt>
                <c:pt idx="789">
                  <c:v>0.13271476395423601</c:v>
                </c:pt>
                <c:pt idx="790">
                  <c:v>0.13130616815640597</c:v>
                </c:pt>
                <c:pt idx="791">
                  <c:v>0.13343195009487932</c:v>
                </c:pt>
                <c:pt idx="792">
                  <c:v>0.13407443713802222</c:v>
                </c:pt>
                <c:pt idx="793">
                  <c:v>0.13328687643039483</c:v>
                </c:pt>
                <c:pt idx="794">
                  <c:v>0.13406395062485243</c:v>
                </c:pt>
                <c:pt idx="795">
                  <c:v>0.13415357632510708</c:v>
                </c:pt>
                <c:pt idx="796">
                  <c:v>0.13363615696726566</c:v>
                </c:pt>
                <c:pt idx="797">
                  <c:v>0.1338753059791854</c:v>
                </c:pt>
                <c:pt idx="798">
                  <c:v>0.13399534563954538</c:v>
                </c:pt>
                <c:pt idx="799">
                  <c:v>0.13307436773075029</c:v>
                </c:pt>
                <c:pt idx="800">
                  <c:v>0.14410107563790117</c:v>
                </c:pt>
                <c:pt idx="801">
                  <c:v>0.14455424657920557</c:v>
                </c:pt>
                <c:pt idx="802">
                  <c:v>0.14505027418387226</c:v>
                </c:pt>
                <c:pt idx="803">
                  <c:v>0.14334331558342431</c:v>
                </c:pt>
                <c:pt idx="804">
                  <c:v>0.14420089303128669</c:v>
                </c:pt>
                <c:pt idx="805">
                  <c:v>0.14549779996934198</c:v>
                </c:pt>
                <c:pt idx="806">
                  <c:v>0.14545605129090752</c:v>
                </c:pt>
                <c:pt idx="807">
                  <c:v>0.1455902118822501</c:v>
                </c:pt>
                <c:pt idx="808">
                  <c:v>0.14095666724499581</c:v>
                </c:pt>
                <c:pt idx="809">
                  <c:v>0.14296442257586039</c:v>
                </c:pt>
                <c:pt idx="810">
                  <c:v>0.14272274964176621</c:v>
                </c:pt>
                <c:pt idx="811">
                  <c:v>0.14279381596396692</c:v>
                </c:pt>
                <c:pt idx="812">
                  <c:v>0.14305161762847282</c:v>
                </c:pt>
                <c:pt idx="813">
                  <c:v>0.14328148548096842</c:v>
                </c:pt>
                <c:pt idx="814">
                  <c:v>0.14327276825150462</c:v>
                </c:pt>
                <c:pt idx="815">
                  <c:v>0.14501037964256866</c:v>
                </c:pt>
                <c:pt idx="816">
                  <c:v>0.13585089215003113</c:v>
                </c:pt>
                <c:pt idx="817">
                  <c:v>0.13614008541624706</c:v>
                </c:pt>
                <c:pt idx="818">
                  <c:v>0.13623119005153417</c:v>
                </c:pt>
                <c:pt idx="819">
                  <c:v>0.13434691766361623</c:v>
                </c:pt>
                <c:pt idx="820">
                  <c:v>0.13098562781419082</c:v>
                </c:pt>
                <c:pt idx="821">
                  <c:v>0.13086176067959429</c:v>
                </c:pt>
                <c:pt idx="822">
                  <c:v>0.13046969465929587</c:v>
                </c:pt>
                <c:pt idx="823">
                  <c:v>0.13068422761350695</c:v>
                </c:pt>
                <c:pt idx="824">
                  <c:v>0.13021725018175576</c:v>
                </c:pt>
                <c:pt idx="825">
                  <c:v>0.13023362993999274</c:v>
                </c:pt>
                <c:pt idx="826">
                  <c:v>0.13913759010271778</c:v>
                </c:pt>
                <c:pt idx="827">
                  <c:v>0.14520629800250345</c:v>
                </c:pt>
                <c:pt idx="828">
                  <c:v>0.14403220869950295</c:v>
                </c:pt>
                <c:pt idx="829">
                  <c:v>0.14504817496688657</c:v>
                </c:pt>
                <c:pt idx="830">
                  <c:v>0.14349362355171058</c:v>
                </c:pt>
                <c:pt idx="831">
                  <c:v>0.14175262298260638</c:v>
                </c:pt>
                <c:pt idx="832">
                  <c:v>0.14287400043394885</c:v>
                </c:pt>
                <c:pt idx="833">
                  <c:v>0.14233723106390272</c:v>
                </c:pt>
                <c:pt idx="834">
                  <c:v>0.13985291982534206</c:v>
                </c:pt>
                <c:pt idx="835">
                  <c:v>0.13914741705640635</c:v>
                </c:pt>
                <c:pt idx="836">
                  <c:v>0.13974604371750188</c:v>
                </c:pt>
                <c:pt idx="837">
                  <c:v>0.13782652361662831</c:v>
                </c:pt>
                <c:pt idx="838">
                  <c:v>0.13532781664973279</c:v>
                </c:pt>
                <c:pt idx="839">
                  <c:v>0.12702557030064496</c:v>
                </c:pt>
                <c:pt idx="840">
                  <c:v>0.13042267863389745</c:v>
                </c:pt>
                <c:pt idx="841">
                  <c:v>0.12877894998478484</c:v>
                </c:pt>
                <c:pt idx="842">
                  <c:v>0.13884903121515804</c:v>
                </c:pt>
                <c:pt idx="843">
                  <c:v>0.13872659353960293</c:v>
                </c:pt>
                <c:pt idx="844">
                  <c:v>0.13839473270618538</c:v>
                </c:pt>
                <c:pt idx="845">
                  <c:v>0.1393293865599923</c:v>
                </c:pt>
                <c:pt idx="846">
                  <c:v>0.13844273995012571</c:v>
                </c:pt>
                <c:pt idx="847">
                  <c:v>0.13687293228332961</c:v>
                </c:pt>
                <c:pt idx="848">
                  <c:v>0.13775309026497787</c:v>
                </c:pt>
                <c:pt idx="849">
                  <c:v>0.13746805046249619</c:v>
                </c:pt>
                <c:pt idx="850">
                  <c:v>0.12884287060649718</c:v>
                </c:pt>
                <c:pt idx="851">
                  <c:v>0.12841025612290916</c:v>
                </c:pt>
                <c:pt idx="852">
                  <c:v>0.12899673939875506</c:v>
                </c:pt>
                <c:pt idx="853">
                  <c:v>0.12633352197857198</c:v>
                </c:pt>
                <c:pt idx="854">
                  <c:v>0.12580273025167449</c:v>
                </c:pt>
                <c:pt idx="855">
                  <c:v>0.12347470037482615</c:v>
                </c:pt>
                <c:pt idx="856">
                  <c:v>0.12378375647615054</c:v>
                </c:pt>
                <c:pt idx="857">
                  <c:v>0.1238832053646844</c:v>
                </c:pt>
                <c:pt idx="858">
                  <c:v>0.1233850783158985</c:v>
                </c:pt>
                <c:pt idx="859">
                  <c:v>0.12351888395657389</c:v>
                </c:pt>
                <c:pt idx="860">
                  <c:v>0.12567276099912353</c:v>
                </c:pt>
                <c:pt idx="861">
                  <c:v>0.12545537624419062</c:v>
                </c:pt>
                <c:pt idx="862">
                  <c:v>0.13266637609785947</c:v>
                </c:pt>
                <c:pt idx="863">
                  <c:v>0.1313034513123342</c:v>
                </c:pt>
                <c:pt idx="864">
                  <c:v>0.13062671695971459</c:v>
                </c:pt>
                <c:pt idx="865">
                  <c:v>0.12843184327629559</c:v>
                </c:pt>
                <c:pt idx="866">
                  <c:v>0.12877052045703427</c:v>
                </c:pt>
                <c:pt idx="867">
                  <c:v>0.12864680964817235</c:v>
                </c:pt>
                <c:pt idx="868">
                  <c:v>0.12921319986908514</c:v>
                </c:pt>
                <c:pt idx="869">
                  <c:v>0.12917718412304552</c:v>
                </c:pt>
                <c:pt idx="870">
                  <c:v>0.12923725374326894</c:v>
                </c:pt>
                <c:pt idx="871">
                  <c:v>0.13056748352902481</c:v>
                </c:pt>
                <c:pt idx="872">
                  <c:v>0.13016069346177103</c:v>
                </c:pt>
                <c:pt idx="873">
                  <c:v>0.13279311667678764</c:v>
                </c:pt>
                <c:pt idx="874">
                  <c:v>0.13300207148916282</c:v>
                </c:pt>
                <c:pt idx="875">
                  <c:v>0.13360545632265139</c:v>
                </c:pt>
                <c:pt idx="876">
                  <c:v>0.12719029773034948</c:v>
                </c:pt>
                <c:pt idx="877">
                  <c:v>0.12401856510134326</c:v>
                </c:pt>
                <c:pt idx="878">
                  <c:v>0.12380420519711741</c:v>
                </c:pt>
                <c:pt idx="879">
                  <c:v>0.12402344906656738</c:v>
                </c:pt>
                <c:pt idx="880">
                  <c:v>0.12541242330155108</c:v>
                </c:pt>
                <c:pt idx="881">
                  <c:v>0.12607728274550475</c:v>
                </c:pt>
                <c:pt idx="882">
                  <c:v>0.12443281278649673</c:v>
                </c:pt>
                <c:pt idx="883">
                  <c:v>0.1260922386709879</c:v>
                </c:pt>
                <c:pt idx="884">
                  <c:v>0.12764095689687974</c:v>
                </c:pt>
                <c:pt idx="885">
                  <c:v>0.12719102779292471</c:v>
                </c:pt>
                <c:pt idx="886">
                  <c:v>0.12684655039432011</c:v>
                </c:pt>
                <c:pt idx="887">
                  <c:v>0.12723680156884423</c:v>
                </c:pt>
                <c:pt idx="888">
                  <c:v>0.1269206871094172</c:v>
                </c:pt>
                <c:pt idx="889">
                  <c:v>0.12724725890155433</c:v>
                </c:pt>
                <c:pt idx="890">
                  <c:v>0.1245801782641465</c:v>
                </c:pt>
                <c:pt idx="891">
                  <c:v>0.1243281848617616</c:v>
                </c:pt>
                <c:pt idx="892">
                  <c:v>0.11171571244978601</c:v>
                </c:pt>
                <c:pt idx="893">
                  <c:v>0.11185621419063506</c:v>
                </c:pt>
                <c:pt idx="894">
                  <c:v>0.11720866444255808</c:v>
                </c:pt>
                <c:pt idx="895">
                  <c:v>0.11787130477684529</c:v>
                </c:pt>
                <c:pt idx="896">
                  <c:v>0.11785761904665731</c:v>
                </c:pt>
                <c:pt idx="897">
                  <c:v>0.12038241955857021</c:v>
                </c:pt>
                <c:pt idx="898">
                  <c:v>0.11929985544921767</c:v>
                </c:pt>
                <c:pt idx="899">
                  <c:v>0.12075584407204111</c:v>
                </c:pt>
                <c:pt idx="900">
                  <c:v>0.11787285609537861</c:v>
                </c:pt>
                <c:pt idx="901">
                  <c:v>0.11779838362080175</c:v>
                </c:pt>
                <c:pt idx="902">
                  <c:v>0.116754864426914</c:v>
                </c:pt>
                <c:pt idx="903">
                  <c:v>0.11686711274270686</c:v>
                </c:pt>
                <c:pt idx="904">
                  <c:v>0.11672497590490322</c:v>
                </c:pt>
                <c:pt idx="905">
                  <c:v>0.12062388838443175</c:v>
                </c:pt>
                <c:pt idx="906">
                  <c:v>0.12548389440522728</c:v>
                </c:pt>
                <c:pt idx="907">
                  <c:v>0.12572532419070262</c:v>
                </c:pt>
                <c:pt idx="908">
                  <c:v>0.12546767369668282</c:v>
                </c:pt>
                <c:pt idx="909">
                  <c:v>0.12197524673607621</c:v>
                </c:pt>
                <c:pt idx="910">
                  <c:v>0.12020835822751762</c:v>
                </c:pt>
                <c:pt idx="911">
                  <c:v>0.12159137993077249</c:v>
                </c:pt>
                <c:pt idx="912">
                  <c:v>0.11577474434681986</c:v>
                </c:pt>
                <c:pt idx="913">
                  <c:v>0.11616133045845163</c:v>
                </c:pt>
                <c:pt idx="914">
                  <c:v>0.11610063368843931</c:v>
                </c:pt>
                <c:pt idx="915">
                  <c:v>0.11936574560773169</c:v>
                </c:pt>
                <c:pt idx="916">
                  <c:v>0.12171883961970392</c:v>
                </c:pt>
                <c:pt idx="917">
                  <c:v>0.12157272955489874</c:v>
                </c:pt>
                <c:pt idx="918">
                  <c:v>0.12098244264591206</c:v>
                </c:pt>
                <c:pt idx="919">
                  <c:v>0.12045691244217588</c:v>
                </c:pt>
                <c:pt idx="920">
                  <c:v>0.12647033208606329</c:v>
                </c:pt>
                <c:pt idx="921">
                  <c:v>0.12410336212124107</c:v>
                </c:pt>
                <c:pt idx="922">
                  <c:v>0.12765505337847471</c:v>
                </c:pt>
                <c:pt idx="923">
                  <c:v>0.12793924578582166</c:v>
                </c:pt>
                <c:pt idx="924">
                  <c:v>0.12798854540583723</c:v>
                </c:pt>
                <c:pt idx="925">
                  <c:v>0.12919425178341923</c:v>
                </c:pt>
                <c:pt idx="926">
                  <c:v>0.12523519750404619</c:v>
                </c:pt>
                <c:pt idx="927">
                  <c:v>0.12185706079380894</c:v>
                </c:pt>
                <c:pt idx="928">
                  <c:v>0.12212359246572546</c:v>
                </c:pt>
                <c:pt idx="929">
                  <c:v>0.12045817463640468</c:v>
                </c:pt>
                <c:pt idx="930">
                  <c:v>0.12002233805693438</c:v>
                </c:pt>
                <c:pt idx="931">
                  <c:v>0.12319846937824667</c:v>
                </c:pt>
                <c:pt idx="932">
                  <c:v>0.12625274294858224</c:v>
                </c:pt>
                <c:pt idx="933">
                  <c:v>0.12564288394379633</c:v>
                </c:pt>
                <c:pt idx="934">
                  <c:v>0.12409881020331168</c:v>
                </c:pt>
                <c:pt idx="935">
                  <c:v>0.12405083882120603</c:v>
                </c:pt>
                <c:pt idx="936">
                  <c:v>0.13039771032170303</c:v>
                </c:pt>
                <c:pt idx="937">
                  <c:v>0.13014654377716989</c:v>
                </c:pt>
                <c:pt idx="938">
                  <c:v>0.13048451155252852</c:v>
                </c:pt>
                <c:pt idx="939">
                  <c:v>0.13780774688688877</c:v>
                </c:pt>
                <c:pt idx="940">
                  <c:v>0.137757290262287</c:v>
                </c:pt>
                <c:pt idx="941">
                  <c:v>0.13832518474483865</c:v>
                </c:pt>
                <c:pt idx="942">
                  <c:v>0.13838003866902457</c:v>
                </c:pt>
                <c:pt idx="943">
                  <c:v>0.1384052744659682</c:v>
                </c:pt>
                <c:pt idx="944">
                  <c:v>0.13734171445927193</c:v>
                </c:pt>
                <c:pt idx="945">
                  <c:v>0.13560702528306723</c:v>
                </c:pt>
                <c:pt idx="946">
                  <c:v>0.14214985050994605</c:v>
                </c:pt>
                <c:pt idx="947">
                  <c:v>0.13917668113383283</c:v>
                </c:pt>
                <c:pt idx="948">
                  <c:v>0.13895404614035359</c:v>
                </c:pt>
                <c:pt idx="949">
                  <c:v>0.13831369404069724</c:v>
                </c:pt>
                <c:pt idx="950">
                  <c:v>0.13840856998357418</c:v>
                </c:pt>
                <c:pt idx="951">
                  <c:v>0.13840382205410279</c:v>
                </c:pt>
                <c:pt idx="952">
                  <c:v>0.13882153570505606</c:v>
                </c:pt>
                <c:pt idx="953">
                  <c:v>0.13967063881481612</c:v>
                </c:pt>
                <c:pt idx="954">
                  <c:v>0.14021266646325059</c:v>
                </c:pt>
                <c:pt idx="955">
                  <c:v>0.1399935916900692</c:v>
                </c:pt>
                <c:pt idx="956">
                  <c:v>0.13345503561354446</c:v>
                </c:pt>
                <c:pt idx="957">
                  <c:v>0.13201235099916453</c:v>
                </c:pt>
                <c:pt idx="958">
                  <c:v>0.131323007294602</c:v>
                </c:pt>
                <c:pt idx="959">
                  <c:v>0.13229558741310968</c:v>
                </c:pt>
                <c:pt idx="960">
                  <c:v>0.13193406516521963</c:v>
                </c:pt>
                <c:pt idx="961">
                  <c:v>0.13276086219444444</c:v>
                </c:pt>
                <c:pt idx="962">
                  <c:v>0.1330130636518117</c:v>
                </c:pt>
                <c:pt idx="963">
                  <c:v>0.14189888466576411</c:v>
                </c:pt>
                <c:pt idx="964">
                  <c:v>0.14177234409792458</c:v>
                </c:pt>
                <c:pt idx="965">
                  <c:v>0.13735027321057744</c:v>
                </c:pt>
                <c:pt idx="966">
                  <c:v>0.13658948027739554</c:v>
                </c:pt>
                <c:pt idx="967">
                  <c:v>0.13689412115998006</c:v>
                </c:pt>
                <c:pt idx="968">
                  <c:v>0.13642360349967628</c:v>
                </c:pt>
                <c:pt idx="969">
                  <c:v>0.1366565843302705</c:v>
                </c:pt>
                <c:pt idx="970">
                  <c:v>0.14144949917312027</c:v>
                </c:pt>
                <c:pt idx="971">
                  <c:v>0.14410001628687488</c:v>
                </c:pt>
                <c:pt idx="972">
                  <c:v>0.14272913693640937</c:v>
                </c:pt>
                <c:pt idx="973">
                  <c:v>0.14030288518714337</c:v>
                </c:pt>
                <c:pt idx="974">
                  <c:v>0.14005013679510084</c:v>
                </c:pt>
                <c:pt idx="975">
                  <c:v>0.1400678319637324</c:v>
                </c:pt>
                <c:pt idx="976">
                  <c:v>0.14009228590978373</c:v>
                </c:pt>
                <c:pt idx="977">
                  <c:v>0.14005264462089295</c:v>
                </c:pt>
                <c:pt idx="978">
                  <c:v>0.14594569300298776</c:v>
                </c:pt>
                <c:pt idx="979">
                  <c:v>0.14669816436674138</c:v>
                </c:pt>
                <c:pt idx="980">
                  <c:v>0.14577915222860161</c:v>
                </c:pt>
                <c:pt idx="981">
                  <c:v>0.14238686020551075</c:v>
                </c:pt>
                <c:pt idx="982">
                  <c:v>0.13834345901798639</c:v>
                </c:pt>
                <c:pt idx="983">
                  <c:v>0.13712727441233202</c:v>
                </c:pt>
                <c:pt idx="984">
                  <c:v>0.13705115982056928</c:v>
                </c:pt>
                <c:pt idx="985">
                  <c:v>0.13698023244845503</c:v>
                </c:pt>
                <c:pt idx="986">
                  <c:v>0.13079924483336913</c:v>
                </c:pt>
                <c:pt idx="987">
                  <c:v>0.13053672561656346</c:v>
                </c:pt>
                <c:pt idx="988">
                  <c:v>0.13213509629719658</c:v>
                </c:pt>
                <c:pt idx="989">
                  <c:v>0.12547028431026205</c:v>
                </c:pt>
                <c:pt idx="990">
                  <c:v>0.12536037195678273</c:v>
                </c:pt>
                <c:pt idx="991">
                  <c:v>0.12458904855727986</c:v>
                </c:pt>
                <c:pt idx="992">
                  <c:v>0.12446798457303648</c:v>
                </c:pt>
                <c:pt idx="993">
                  <c:v>0.12591250606541651</c:v>
                </c:pt>
                <c:pt idx="994">
                  <c:v>0.12549888201794959</c:v>
                </c:pt>
                <c:pt idx="995">
                  <c:v>0.12519745873407173</c:v>
                </c:pt>
                <c:pt idx="996">
                  <c:v>0.11544711484714859</c:v>
                </c:pt>
                <c:pt idx="997">
                  <c:v>0.11610601946110385</c:v>
                </c:pt>
                <c:pt idx="998">
                  <c:v>0.11479614762788938</c:v>
                </c:pt>
                <c:pt idx="999">
                  <c:v>0.12168960346651181</c:v>
                </c:pt>
                <c:pt idx="1000">
                  <c:v>0.12177826789132958</c:v>
                </c:pt>
                <c:pt idx="1001">
                  <c:v>0.12266502586894411</c:v>
                </c:pt>
                <c:pt idx="1002">
                  <c:v>0.12156686075017824</c:v>
                </c:pt>
                <c:pt idx="1003">
                  <c:v>0.12003733432833805</c:v>
                </c:pt>
                <c:pt idx="1004">
                  <c:v>0.12194562856671297</c:v>
                </c:pt>
                <c:pt idx="1005">
                  <c:v>0.11897333606265591</c:v>
                </c:pt>
                <c:pt idx="1006">
                  <c:v>0.11897333606265591</c:v>
                </c:pt>
                <c:pt idx="1007">
                  <c:v>0.11912187036812359</c:v>
                </c:pt>
                <c:pt idx="1008">
                  <c:v>0.12135712351803415</c:v>
                </c:pt>
                <c:pt idx="1009">
                  <c:v>0.12189883560743681</c:v>
                </c:pt>
                <c:pt idx="1010">
                  <c:v>0.12237000599553338</c:v>
                </c:pt>
                <c:pt idx="1011">
                  <c:v>0.12551543363918485</c:v>
                </c:pt>
                <c:pt idx="1012">
                  <c:v>0.12614616724341676</c:v>
                </c:pt>
                <c:pt idx="1013">
                  <c:v>0.11846435096255596</c:v>
                </c:pt>
                <c:pt idx="1014">
                  <c:v>0.12386171518994843</c:v>
                </c:pt>
                <c:pt idx="1015">
                  <c:v>0.12401560303412761</c:v>
                </c:pt>
                <c:pt idx="1016">
                  <c:v>0.12342838789668892</c:v>
                </c:pt>
                <c:pt idx="1017">
                  <c:v>0.12308647035183631</c:v>
                </c:pt>
                <c:pt idx="1018">
                  <c:v>0.12274955588264998</c:v>
                </c:pt>
                <c:pt idx="1019">
                  <c:v>0.12140676947134954</c:v>
                </c:pt>
                <c:pt idx="1020">
                  <c:v>0.11477784042689311</c:v>
                </c:pt>
                <c:pt idx="1021">
                  <c:v>0.11275788763758354</c:v>
                </c:pt>
                <c:pt idx="1022">
                  <c:v>0.11086189975066535</c:v>
                </c:pt>
                <c:pt idx="1023">
                  <c:v>0.11081213372005763</c:v>
                </c:pt>
                <c:pt idx="1024">
                  <c:v>0.11302653472092501</c:v>
                </c:pt>
                <c:pt idx="1025">
                  <c:v>0.11284394317022149</c:v>
                </c:pt>
                <c:pt idx="1026">
                  <c:v>0.11289352758873564</c:v>
                </c:pt>
                <c:pt idx="1027">
                  <c:v>0.12182122900683127</c:v>
                </c:pt>
                <c:pt idx="1028">
                  <c:v>0.11478853850201565</c:v>
                </c:pt>
                <c:pt idx="1029">
                  <c:v>0.11365300574241738</c:v>
                </c:pt>
                <c:pt idx="1030">
                  <c:v>0.1167245999988788</c:v>
                </c:pt>
                <c:pt idx="1031">
                  <c:v>0.11635891869205359</c:v>
                </c:pt>
                <c:pt idx="1032">
                  <c:v>0.11954902503891596</c:v>
                </c:pt>
                <c:pt idx="1033">
                  <c:v>0.12931933106753751</c:v>
                </c:pt>
                <c:pt idx="1034">
                  <c:v>0.12931933106753751</c:v>
                </c:pt>
                <c:pt idx="1035">
                  <c:v>0.12978176501578467</c:v>
                </c:pt>
                <c:pt idx="1036">
                  <c:v>0.12972246670236837</c:v>
                </c:pt>
                <c:pt idx="1037">
                  <c:v>0.12907455368182932</c:v>
                </c:pt>
                <c:pt idx="1038">
                  <c:v>0.12980591634577943</c:v>
                </c:pt>
                <c:pt idx="1039">
                  <c:v>0.12997384509263185</c:v>
                </c:pt>
                <c:pt idx="1040">
                  <c:v>0.13536886718917995</c:v>
                </c:pt>
                <c:pt idx="1041">
                  <c:v>0.13502662020233461</c:v>
                </c:pt>
                <c:pt idx="1042">
                  <c:v>0.13538218162683391</c:v>
                </c:pt>
                <c:pt idx="1043">
                  <c:v>0.13449759120823102</c:v>
                </c:pt>
                <c:pt idx="1044">
                  <c:v>0.13183774195609455</c:v>
                </c:pt>
                <c:pt idx="1045">
                  <c:v>0.13183774195609427</c:v>
                </c:pt>
                <c:pt idx="1046">
                  <c:v>0.13202456326806231</c:v>
                </c:pt>
                <c:pt idx="1047">
                  <c:v>0.13104867455278182</c:v>
                </c:pt>
                <c:pt idx="1048">
                  <c:v>0.13002433681148093</c:v>
                </c:pt>
                <c:pt idx="1049">
                  <c:v>0.12557225905787428</c:v>
                </c:pt>
                <c:pt idx="1050">
                  <c:v>0.12746317435371879</c:v>
                </c:pt>
                <c:pt idx="1051">
                  <c:v>0.12856901743770932</c:v>
                </c:pt>
                <c:pt idx="1052">
                  <c:v>0.13124583569681436</c:v>
                </c:pt>
                <c:pt idx="1053">
                  <c:v>0.13051546315455906</c:v>
                </c:pt>
                <c:pt idx="1054">
                  <c:v>0.12965763394731677</c:v>
                </c:pt>
                <c:pt idx="1055">
                  <c:v>0.12993671929215483</c:v>
                </c:pt>
                <c:pt idx="1056">
                  <c:v>0.13026560621770214</c:v>
                </c:pt>
                <c:pt idx="1057">
                  <c:v>0.13034369793678904</c:v>
                </c:pt>
                <c:pt idx="1058">
                  <c:v>0.12978357023152393</c:v>
                </c:pt>
                <c:pt idx="1059">
                  <c:v>0.13583826066769467</c:v>
                </c:pt>
                <c:pt idx="1060">
                  <c:v>0.13756389090758042</c:v>
                </c:pt>
                <c:pt idx="1061">
                  <c:v>0.1363828584596784</c:v>
                </c:pt>
                <c:pt idx="1062">
                  <c:v>0.13476729603888646</c:v>
                </c:pt>
                <c:pt idx="1063">
                  <c:v>0.13476729603888635</c:v>
                </c:pt>
                <c:pt idx="1064">
                  <c:v>0.12988919767813478</c:v>
                </c:pt>
                <c:pt idx="1065">
                  <c:v>0.12966292406679417</c:v>
                </c:pt>
                <c:pt idx="1066">
                  <c:v>0.12922019808000962</c:v>
                </c:pt>
                <c:pt idx="1067">
                  <c:v>0.12991701590018256</c:v>
                </c:pt>
                <c:pt idx="1068">
                  <c:v>0.12991701590018256</c:v>
                </c:pt>
                <c:pt idx="1069">
                  <c:v>0.13017604406717706</c:v>
                </c:pt>
                <c:pt idx="1070">
                  <c:v>0.12938194682128301</c:v>
                </c:pt>
                <c:pt idx="1071">
                  <c:v>0.12886724857426737</c:v>
                </c:pt>
                <c:pt idx="1072">
                  <c:v>0.12871332487353451</c:v>
                </c:pt>
                <c:pt idx="1073">
                  <c:v>0.12867142936446252</c:v>
                </c:pt>
                <c:pt idx="1074">
                  <c:v>0.13613922195716435</c:v>
                </c:pt>
                <c:pt idx="1075">
                  <c:v>0.13935913962104654</c:v>
                </c:pt>
                <c:pt idx="1076">
                  <c:v>0.13938043812031964</c:v>
                </c:pt>
                <c:pt idx="1077">
                  <c:v>0.14147737253276732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738752"/>
        <c:axId val="101744640"/>
      </c:lineChart>
      <c:catAx>
        <c:axId val="101738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01744640"/>
        <c:crosses val="autoZero"/>
        <c:auto val="1"/>
        <c:lblAlgn val="ctr"/>
        <c:lblOffset val="100"/>
        <c:tickLblSkip val="70"/>
        <c:tickMarkSkip val="70"/>
        <c:noMultiLvlLbl val="0"/>
      </c:catAx>
      <c:valAx>
        <c:axId val="10174464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1738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098588650848022"/>
          <c:y val="0.11155423204319986"/>
          <c:w val="0.47194153834376718"/>
          <c:h val="0.14080594984671274"/>
        </c:manualLayout>
      </c:layout>
      <c:overlay val="1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Calibri" pitchFamily="34" charset="0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0.0061</cdr:x>
      <cdr:y>0.03305</cdr:y>
    </cdr:from>
    <cdr:to>
      <cdr:x>0.79268</cdr:x>
      <cdr:y>0.18182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454" y="166214"/>
          <a:ext cx="6892801" cy="7481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>
              <a:latin typeface="Calibri" pitchFamily="34" charset="0"/>
            </a:rPr>
            <a:t>Standard Deviation,</a:t>
          </a:r>
          <a:r>
            <a:rPr lang="en-US" sz="1800" b="1" baseline="0" dirty="0">
              <a:latin typeface="Calibri" pitchFamily="34" charset="0"/>
            </a:rPr>
            <a:t> FGA/Game</a:t>
          </a:r>
        </a:p>
        <a:p xmlns:a="http://schemas.openxmlformats.org/drawingml/2006/main">
          <a:r>
            <a:rPr lang="en-US" sz="1800" baseline="0" dirty="0">
              <a:effectLst/>
              <a:latin typeface="Calibri" pitchFamily="34" charset="0"/>
              <a:ea typeface="+mn-ea"/>
              <a:cs typeface="+mn-cs"/>
            </a:rPr>
            <a:t>(50 game trailing average)</a:t>
          </a:r>
          <a:endParaRPr lang="en-US" sz="1800" dirty="0">
            <a:latin typeface="Calibri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0.02834</cdr:y>
    </cdr:from>
    <cdr:to>
      <cdr:x>0.71402</cdr:x>
      <cdr:y>0.09867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10331"/>
          <a:ext cx="4607719" cy="2738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/>
            <a:t>Standard Deviation,</a:t>
          </a:r>
          <a:r>
            <a:rPr lang="en-US" sz="1600" b="1" baseline="0" dirty="0"/>
            <a:t> FG%/Game</a:t>
          </a:r>
        </a:p>
        <a:p xmlns:a="http://schemas.openxmlformats.org/drawingml/2006/main">
          <a:r>
            <a:rPr lang="en-US" sz="1600" baseline="0" dirty="0">
              <a:effectLst/>
              <a:latin typeface="+mn-lt"/>
              <a:ea typeface="+mn-ea"/>
              <a:cs typeface="+mn-cs"/>
            </a:rPr>
            <a:t>(50 game trailing average)</a:t>
          </a:r>
          <a:endParaRPr lang="en-US" sz="16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>
                <a:latin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6E4D4861-A034-47D2-92E5-72E721DB9733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F536024B-E9E0-4DAC-8D0F-E7D17DAAEE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E4D4861-A034-47D2-92E5-72E721DB9733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536024B-E9E0-4DAC-8D0F-E7D17DAAEEA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fld id="{6E4D4861-A034-47D2-92E5-72E721DB9733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fld id="{F536024B-E9E0-4DAC-8D0F-E7D17DAAEE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Calibri" pitchFamily="34" charset="0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09800"/>
            <a:ext cx="8077200" cy="1673352"/>
          </a:xfrm>
        </p:spPr>
        <p:txBody>
          <a:bodyPr/>
          <a:lstStyle/>
          <a:p>
            <a:r>
              <a:rPr lang="en-US" dirty="0" smtClean="0"/>
              <a:t>The Kobe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48000"/>
            <a:ext cx="8077200" cy="1499616"/>
          </a:xfrm>
        </p:spPr>
        <p:txBody>
          <a:bodyPr>
            <a:normAutofit fontScale="85000" lnSpcReduction="20000"/>
          </a:bodyPr>
          <a:lstStyle/>
          <a:p>
            <a:r>
              <a:rPr lang="en-US" sz="3800" dirty="0" smtClean="0"/>
              <a:t>A Simulator to Assist</a:t>
            </a:r>
          </a:p>
          <a:p>
            <a:r>
              <a:rPr lang="en-US" sz="3800" dirty="0" smtClean="0"/>
              <a:t>NBA General Managers</a:t>
            </a:r>
          </a:p>
          <a:p>
            <a:endParaRPr lang="en-US" dirty="0"/>
          </a:p>
          <a:p>
            <a:r>
              <a:rPr lang="en-US" dirty="0" smtClean="0"/>
              <a:t>Danyal Hussain</a:t>
            </a:r>
          </a:p>
          <a:p>
            <a:r>
              <a:rPr lang="en-US" dirty="0" smtClean="0"/>
              <a:t>December 17, 2012</a:t>
            </a:r>
            <a:endParaRPr lang="en-US" dirty="0"/>
          </a:p>
        </p:txBody>
      </p:sp>
      <p:sp>
        <p:nvSpPr>
          <p:cNvPr id="4" name="AutoShape 2" descr="data:image/jpeg;base64,/9j/4AAQSkZJRgABAQAAAQABAAD/2wCEAAkGBwgHBgkIBwgKCgkLDRYPDQwMDRsUFRAWIB0iIiAdHx8kKDQsJCYxJx8fLT0tMTU3Ojo6Iys/RD84QzQ5OjcBCgoKDQwNGg8PGjclHyU3Nzc3Nzc3Nzc3Nzc3Nzc3Nzc3Nzc3Nzc3Nzc3Nzc3Nzc3Nzc3Nzc3Nzc3Nzc3Nzc3N//AABEIAHMAoAMBIgACEQEDEQH/xAAcAAEAAQUBAQAAAAAAAAAAAAAABQEDBAYHAgj/xAA/EAABAwMBBAYFCQcFAAAAAAABAAIDBAURIQYSMWETQVFxgZEHIkJSsRQjMjNiobLB0RUkNENyc5JTZKLC0v/EABoBAQACAwEAAAAAAAAAAAAAAAACBAEDBQb/xAAqEQACAgECBQMEAwEAAAAAAAAAAQIDERIxBAUhMkETNFFxgbHRkfDxIv/aAAwDAQACEQMRAD8A7iiIgCIiAIiIAiLVtv8Aa+DZK1CXdbLXVGW0sBP0iMZcfstyM94HWgJi93y2WGjNXd6yKlhHAvOrj2NaNXHkAVzu5+mu1xTGO22urqmg/WyObE093E+YC5Nc6ysvNwfW3OeSqqpOLn8GjsaOocgqR0gd7I8lBzSNka3I6xb/AE1298rWXK0VFOwnWSGQS7vMjAPlldEsV/tW0FJ8ptFZHUxjR27kOYexzTqD3hfND6Ibv0fJe7bPXWeuZX2qpfTVUfBzTjeHuuHAjkVhWJmZUyR9TotV9Hu10e1lpMkjWw3CmIZVQDgD1OH2XYOO4jqW1LYagiIgCIiAIiIAiIgCIiAIiIAdF85+ku7OvW2laQ4ugo3fJomk6DcJDiO92fIL6Lyvlmqa+W51rv5klRI495ccqE3hE61mRWkiAcMjKl46Uvxho1WDb6WtY/MMkDyOot3ls1un6ePEoZ0jeIaMKpbJ+C9VjyjAjpmNOHDJHVhYFXTtMx3BphbVW5pYSYYojIff4KBqoq6bEggpgHa4jc7XzUYN4MzayZvozrnWjbSmaXEQ1oNO8dRJ1b/yAHiV3xfNttD/ANv2vdGJPl0GMf3Gr6SCuVvMSlbHTIIiLYagiIgCIiAIiIAiIgCIiA0L0qV9XRxWxtJUyQAvkke6NxafVAx+JccpmE18rSXFxeRl3HJPE812j0o2usrqChqaGN0rqWUl7GsLjunBzgcdWgeK45M2WkvEgqIZInl4duSAg669fxVWzOplyrTpXySMFujhfFIWb8kT98Zdo49hHYrlE5zq7UgHkvU0/TYbHuge07K9WUUhkcXzYPPH6qvJywWYRimSNRE6dhfuh2NdTwWJS28RRsDJpXPYT9ZJnRZ0TWCd8cUwcd3ONMfFUNRCyORsrN2RvHtWI5wYko5IikbIzaKlfTubHJFK2VjnDIBByNO9dr2PudRdrK2prAOmEskbiBje3XEZXFqJ3TT1MzWudIxg3HDqOc5J5AFdw2Yp/ktho4y0tJZ0jgRgguJcfirNGdWPBX4jTpz5JRERWimEREAREQBERAEREAREQBcO9LsJZtm6QjAfTROae3BcF3Fcn9OEcYqrM9rfnXMnBPvNBjwPDJ81CztNlXcaBNG58TZYXt3TxaSQp207LSVcXSUctM4e1ibUeGFrlFMATG86FS0NRUxRtZExjmjhk4wqrbLkcYJS7WYW2nAikp31YG62NkhOTzIGiwKmJ0cWahwM2MerwWY6od0cbpWxNcB6oaFEzyOqZnbpyScDPUO1YyZePB1H0Y2ilOz/AMsnpYXyTzucx72BxDW+qOPDUFb0FCbFMEeylqYOAp2+KnFcikkUJtuTCIikRCIiAIiIAiIgCIqZCAqqZWHWXWiowRPUMDgM7gOXeS1yo2sqZHkUVG1sfU+Y69+B+qq38bRR3yN1dFlnajb8rlXpmPSXO0s/04ZXf5Ob/wCVFX7a7ayhuM1M254hmaJInCCPLRwIBx2j71rUc1TWTvqK2eWomedZJHlxPmsO+NlalHyba6JRn1MGenIO8zQ8Vcgq5ojiWJ+vAgcVJyUwdHkDVXrc4RzFsoyOIytfqG70zCZLUSjoxG5mTq54xhZ0dGymiOMlx4uKzOjfK8FwXucBjD24UXMyoYZ1zZZu7s3ah/tIvwhSoXPdk9u6WKkgoLtGafoGtijnbqwtaMDe6wfMdy222bRWe7TywW24QVEsJG+xh1Gfj4K9CUWuhQnGSk8kqioCqqZAIiIAiIgC8ve1jS57g1oGSScALxUzx00Ek872xxRtLnvccBoHErim1u1dZtRVvhgc+G1MPqxcDLj2n/p1KE5qKyyddbm+h0O8+kCyW1rxBK+ulb7FMMjP9R0+KwKq5V9W8uknexruEbDgDlzXO6KkMlRRwsHqOqGb3NoO8fuBXQN3Vq81znjLFpjF4OlRTGDzuYzIQ1xIGuOKuNbutaMYyr4b65Co8Avx7oK865ZLWvwQW1VsNbRMnhZvT0x32gcXN9pv5juWq0sQ3A9mCx2oK6PEwuGVr93sxopn1lM3NM85miA+gT7Q5dvmu1y3jEl6E39P0aZ41ZIPcJbovLWbrsuac9qk207HHMfWqyU5brgLs5MFqJznDO6AF5kBfp1LJiicWknAC9HoYm6vGUyYMJtOxsJMhDWgZcT1KT2WtzRTTXAtLXVTgYs6EMbo08us+IWFR0r7/VbjWmO2RO+dcdOmI9kcu1bjuhjQ0DAGgAXJ5pxehelB9XuI9Xkz7TfX0oEFwc6Rnsy8SO/tW0QyxzRtkie17DwcCtAfqVcpKqpopN+llLMnLm9Tu8JwPOp1Yhd1Xz5IXcIp/wDUOjN+yqqNtt3pK8mOKZgqGgF8Bd6zfD81JL1cJxnFSi+jOY04vDCIikYOd+lS7kRQWSB5DpsS1GPdB9VviRnw5rS6OFjWAAJdK03e81dxc4kTSEsB6mDRo8gFephqqFssyOjVHTHBI26Jn7Spe1oe8d4bj81tAblw7lrlnbv3QH3Isf5OH6LZ28Hv8F5Xm7zel8I3Loiy3i8815YMucT3L0wfN57SqR8Cea5RsPUGg8Vf0PHrVmMfFex1I2a5dWQVytxoc1FM3929uMfy+Y5fDuWA9xPctue5rW+uQBzK1a6UzbfUdG1pMMn1AHEn3BzydORC9Fy3jJXL057rZ/P+GE8bmG+fd0GcZwNNSeSkqKxy1mH1fzMJ9gfWO7z7Px7lnWeztpMT1QDqsjvEXIfqpgnAWjjOaNNwp/n9fsw2WooIqeFsMLGsjaMNa0YACtOzlX3FWJ3xwxmSRwaxupK4q1Tl8tkovG5TcyvIZqcDgrjCDoDrgHHWM6hemjQpJSg9MlgnqNU2kpnMr4J4i5j3RndcwkFpaeII/qW07E7Wy1ErLVeX5qDpBUHTpfsu+1z6+/jG3yIOdTaa5fr4BQVdDhrZI3bskZDmOHFrhqD5r13K7pLh4P8Au5othGaO0DgqrAsVf+07RSVmgdLGC4Dqd1/flZ67yeUc1rDwfOts1jYTxJI8MKbpwMKqLnz3OhVsSWzetzqs9Ucf/dbMf4Q+KIvJ8z90/t+Df4RZb/DjuVR9WO9EXOMntn5r2ERFuRYkaHNLXAFpGoPArGFFSbg/dYNdPq2/oiKTsnDteCK3L8FPFEMxsDerA4eSulEScnJttmHueDxVGfxEH95n4gqot/A+6r+q/In2M8OcX19U92ri7BPcSB9yq36Cqi28095MmtkRl4+nS97vgFDVX0SiLvcs9rD7/kizevR04nZpjSdGzSAcvWz+a2hEXfr7Uc2zv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wgHBgkIBwgKCgkLDRYPDQwMDRsUFRAWIB0iIiAdHx8kKDQsJCYxJx8fLT0tMTU3Ojo6Iys/RD84QzQ5OjcBCgoKDQwNGg8PGjclHyU3Nzc3Nzc3Nzc3Nzc3Nzc3Nzc3Nzc3Nzc3Nzc3Nzc3Nzc3Nzc3Nzc3Nzc3Nzc3Nzc3N//AABEIAHMAoAMBIgACEQEDEQH/xAAcAAEAAQUBAQAAAAAAAAAAAAAABQEDBAYHAgj/xAA/EAABAwMBBAYFCQcFAAAAAAABAAIDBAURIQYSMWETQVFxgZEHIkJSsRQjMjNiobLB0RUkNENyc5JTZKLC0v/EABoBAQACAwEAAAAAAAAAAAAAAAACBAEDBQb/xAAqEQACAgECBQMEAwEAAAAAAAAAAQIDERIxBAUhMkETNFFxgbHRkfDxIv/aAAwDAQACEQMRAD8A7iiIgCIiAIiIAiLVtv8Aa+DZK1CXdbLXVGW0sBP0iMZcfstyM94HWgJi93y2WGjNXd6yKlhHAvOrj2NaNXHkAVzu5+mu1xTGO22urqmg/WyObE093E+YC5Nc6ysvNwfW3OeSqqpOLn8GjsaOocgqR0gd7I8lBzSNka3I6xb/AE1298rWXK0VFOwnWSGQS7vMjAPlldEsV/tW0FJ8ptFZHUxjR27kOYexzTqD3hfND6Ibv0fJe7bPXWeuZX2qpfTVUfBzTjeHuuHAjkVhWJmZUyR9TotV9Hu10e1lpMkjWw3CmIZVQDgD1OH2XYOO4jqW1LYagiIgCIiAIiIAiIgCIiAIiIAdF85+ku7OvW2laQ4ugo3fJomk6DcJDiO92fIL6Lyvlmqa+W51rv5klRI495ccqE3hE61mRWkiAcMjKl46Uvxho1WDb6WtY/MMkDyOot3ls1un6ePEoZ0jeIaMKpbJ+C9VjyjAjpmNOHDJHVhYFXTtMx3BphbVW5pYSYYojIff4KBqoq6bEggpgHa4jc7XzUYN4MzayZvozrnWjbSmaXEQ1oNO8dRJ1b/yAHiV3xfNttD/ANv2vdGJPl0GMf3Gr6SCuVvMSlbHTIIiLYagiIgCIiAIiIAiIgCIiA0L0qV9XRxWxtJUyQAvkke6NxafVAx+JccpmE18rSXFxeRl3HJPE812j0o2usrqChqaGN0rqWUl7GsLjunBzgcdWgeK45M2WkvEgqIZInl4duSAg669fxVWzOplyrTpXySMFujhfFIWb8kT98Zdo49hHYrlE5zq7UgHkvU0/TYbHuge07K9WUUhkcXzYPPH6qvJywWYRimSNRE6dhfuh2NdTwWJS28RRsDJpXPYT9ZJnRZ0TWCd8cUwcd3ONMfFUNRCyORsrN2RvHtWI5wYko5IikbIzaKlfTubHJFK2VjnDIBByNO9dr2PudRdrK2prAOmEskbiBje3XEZXFqJ3TT1MzWudIxg3HDqOc5J5AFdw2Yp/ktho4y0tJZ0jgRgguJcfirNGdWPBX4jTpz5JRERWimEREAREQBERAEREAREQBcO9LsJZtm6QjAfTROae3BcF3Fcn9OEcYqrM9rfnXMnBPvNBjwPDJ81CztNlXcaBNG58TZYXt3TxaSQp207LSVcXSUctM4e1ibUeGFrlFMATG86FS0NRUxRtZExjmjhk4wqrbLkcYJS7WYW2nAikp31YG62NkhOTzIGiwKmJ0cWahwM2MerwWY6od0cbpWxNcB6oaFEzyOqZnbpyScDPUO1YyZePB1H0Y2ilOz/AMsnpYXyTzucx72BxDW+qOPDUFb0FCbFMEeylqYOAp2+KnFcikkUJtuTCIikRCIiAIiIAiIgCIqZCAqqZWHWXWiowRPUMDgM7gOXeS1yo2sqZHkUVG1sfU+Y69+B+qq38bRR3yN1dFlnajb8rlXpmPSXO0s/04ZXf5Ob/wCVFX7a7ayhuM1M254hmaJInCCPLRwIBx2j71rUc1TWTvqK2eWomedZJHlxPmsO+NlalHyba6JRn1MGenIO8zQ8Vcgq5ojiWJ+vAgcVJyUwdHkDVXrc4RzFsoyOIytfqG70zCZLUSjoxG5mTq54xhZ0dGymiOMlx4uKzOjfK8FwXucBjD24UXMyoYZ1zZZu7s3ah/tIvwhSoXPdk9u6WKkgoLtGafoGtijnbqwtaMDe6wfMdy222bRWe7TywW24QVEsJG+xh1Gfj4K9CUWuhQnGSk8kqioCqqZAIiIAiIgC8ve1jS57g1oGSScALxUzx00Ek872xxRtLnvccBoHErim1u1dZtRVvhgc+G1MPqxcDLj2n/p1KE5qKyyddbm+h0O8+kCyW1rxBK+ulb7FMMjP9R0+KwKq5V9W8uknexruEbDgDlzXO6KkMlRRwsHqOqGb3NoO8fuBXQN3Vq81znjLFpjF4OlRTGDzuYzIQ1xIGuOKuNbutaMYyr4b65Co8Avx7oK865ZLWvwQW1VsNbRMnhZvT0x32gcXN9pv5juWq0sQ3A9mCx2oK6PEwuGVr93sxopn1lM3NM85miA+gT7Q5dvmu1y3jEl6E39P0aZ41ZIPcJbovLWbrsuac9qk207HHMfWqyU5brgLs5MFqJznDO6AF5kBfp1LJiicWknAC9HoYm6vGUyYMJtOxsJMhDWgZcT1KT2WtzRTTXAtLXVTgYs6EMbo08us+IWFR0r7/VbjWmO2RO+dcdOmI9kcu1bjuhjQ0DAGgAXJ5pxehelB9XuI9Xkz7TfX0oEFwc6Rnsy8SO/tW0QyxzRtkie17DwcCtAfqVcpKqpopN+llLMnLm9Tu8JwPOp1Yhd1Xz5IXcIp/wDUOjN+yqqNtt3pK8mOKZgqGgF8Bd6zfD81JL1cJxnFSi+jOY04vDCIikYOd+lS7kRQWSB5DpsS1GPdB9VviRnw5rS6OFjWAAJdK03e81dxc4kTSEsB6mDRo8gFephqqFssyOjVHTHBI26Jn7Spe1oe8d4bj81tAblw7lrlnbv3QH3Isf5OH6LZ28Hv8F5Xm7zel8I3Loiy3i8815YMucT3L0wfN57SqR8Cea5RsPUGg8Vf0PHrVmMfFex1I2a5dWQVytxoc1FM3929uMfy+Y5fDuWA9xPctue5rW+uQBzK1a6UzbfUdG1pMMn1AHEn3BzydORC9Fy3jJXL057rZ/P+GE8bmG+fd0GcZwNNSeSkqKxy1mH1fzMJ9gfWO7z7Px7lnWeztpMT1QDqsjvEXIfqpgnAWjjOaNNwp/n9fsw2WooIqeFsMLGsjaMNa0YACtOzlX3FWJ3xwxmSRwaxupK4q1Tl8tkovG5TcyvIZqcDgrjCDoDrgHHWM6hemjQpJSg9MlgnqNU2kpnMr4J4i5j3RndcwkFpaeII/qW07E7Wy1ErLVeX5qDpBUHTpfsu+1z6+/jG3yIOdTaa5fr4BQVdDhrZI3bskZDmOHFrhqD5r13K7pLh4P8Au5othGaO0DgqrAsVf+07RSVmgdLGC4Dqd1/flZ67yeUc1rDwfOts1jYTxJI8MKbpwMKqLnz3OhVsSWzetzqs9Ucf/dbMf4Q+KIvJ8z90/t+Df4RZb/DjuVR9WO9EXOMntn5r2ERFuRYkaHNLXAFpGoPArGFFSbg/dYNdPq2/oiKTsnDteCK3L8FPFEMxsDerA4eSulEScnJttmHueDxVGfxEH95n4gqot/A+6r+q/In2M8OcX19U92ri7BPcSB9yq36Cqi28095MmtkRl4+nS97vgFDVX0SiLvcs9rD7/kizevR04nZpjSdGzSAcvWz+a2hEXfr7Uc2zvZ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http://blacksportsonline.com/home/wp-content/uploads/2012/10/kobe-bryant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346" y="760266"/>
            <a:ext cx="3350254" cy="373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80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Simulation: 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Laker points depend on opponents’ defense</a:t>
            </a:r>
          </a:p>
          <a:p>
            <a:pPr lvl="1"/>
            <a:r>
              <a:rPr lang="en-US" dirty="0" smtClean="0"/>
              <a:t>Simulation makes a simple adjustment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Non-Kobe Laker points are negatively correlated to Kobe’s shots taken</a:t>
            </a:r>
          </a:p>
          <a:p>
            <a:pPr lvl="1"/>
            <a:r>
              <a:rPr lang="en-US" dirty="0" smtClean="0"/>
              <a:t>Ran a regression to determine correlation, and now Crystal Ball Assumption takes this into account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4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Fit: FG Attempted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1676400"/>
            <a:ext cx="9123218" cy="4595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44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Example of Correlation: </a:t>
            </a:r>
            <a:br>
              <a:rPr lang="en-US" sz="4000" dirty="0" smtClean="0"/>
            </a:br>
            <a:r>
              <a:rPr lang="en-US" sz="4000" dirty="0" smtClean="0"/>
              <a:t>Kobe and Laker Scoring Correlation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198"/>
            <a:ext cx="8818418" cy="5146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4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Here’s what it looked 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846 Assumption Cells</a:t>
            </a:r>
          </a:p>
          <a:p>
            <a:r>
              <a:rPr lang="en-US" dirty="0" smtClean="0"/>
              <a:t>8 Forecast Cells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1" r="44558" b="10832"/>
          <a:stretch/>
        </p:blipFill>
        <p:spPr bwMode="auto">
          <a:xfrm>
            <a:off x="1475509" y="3048000"/>
            <a:ext cx="5992091" cy="3661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88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Enough methodology…</a:t>
            </a:r>
            <a:br>
              <a:rPr lang="en-US" dirty="0" smtClean="0"/>
            </a:br>
            <a:r>
              <a:rPr lang="en-US" dirty="0" smtClean="0"/>
              <a:t>	     …let’s talk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28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 Base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28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Base Case: Wins</a:t>
            </a:r>
            <a:endParaRPr lang="en-US" sz="48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2514600"/>
            <a:ext cx="8753475" cy="4180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480060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Typical result was a 36-30 Record</a:t>
            </a:r>
          </a:p>
          <a:p>
            <a:pPr lvl="1"/>
            <a:r>
              <a:rPr lang="en-US" sz="2000" dirty="0" smtClean="0"/>
              <a:t>(Their actual record was 41-25)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1091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Base Case: Playoff Odds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5344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75% chance of making the playoffs</a:t>
            </a:r>
          </a:p>
          <a:p>
            <a:pPr marL="118872" indent="0">
              <a:buNone/>
            </a:pPr>
            <a:endParaRPr lang="en-US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59" y="2286000"/>
            <a:ext cx="8679521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3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Base Case: Title Odds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5344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0.8% chance of winning the title</a:t>
            </a:r>
          </a:p>
          <a:p>
            <a:pPr marL="118872" indent="0">
              <a:buNone/>
            </a:pPr>
            <a:endParaRPr lang="en-US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4" y="2202873"/>
            <a:ext cx="8982075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598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Kobe’s PPG, Base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 of 28.58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29629"/>
            <a:ext cx="8545657" cy="4304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47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some</a:t>
            </a:r>
            <a:r>
              <a:rPr lang="en-US" i="1" dirty="0" smtClean="0"/>
              <a:t> </a:t>
            </a:r>
            <a:r>
              <a:rPr lang="en-US" b="1" i="1" dirty="0" smtClean="0"/>
              <a:t>objective</a:t>
            </a:r>
            <a:r>
              <a:rPr lang="en-US" i="1" dirty="0" smtClean="0"/>
              <a:t> </a:t>
            </a:r>
            <a:r>
              <a:rPr lang="en-US" b="1" i="1" dirty="0" smtClean="0"/>
              <a:t>insight </a:t>
            </a:r>
            <a:r>
              <a:rPr lang="en-US" dirty="0" smtClean="0"/>
              <a:t>to an age-old basketball question: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 smtClean="0"/>
              <a:t>Are consistent players really better for a team’s prospects?</a:t>
            </a:r>
          </a:p>
          <a:p>
            <a:pPr lvl="1"/>
            <a:r>
              <a:rPr lang="en-US" dirty="0" smtClean="0"/>
              <a:t>General consensus is that, yes, they are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will look at this through the lens of Kobe Bryant and the 2011-2012 L.A. Lakers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23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Higher Volatility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3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Higher Volatility </a:t>
            </a:r>
            <a:r>
              <a:rPr lang="en-US" sz="4800" dirty="0" smtClean="0"/>
              <a:t>Case: Wins</a:t>
            </a:r>
            <a:endParaRPr lang="en-US" sz="48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480060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Typical result was </a:t>
            </a:r>
            <a:r>
              <a:rPr lang="en-US" sz="2400" dirty="0" smtClean="0"/>
              <a:t>still a </a:t>
            </a:r>
            <a:r>
              <a:rPr lang="en-US" sz="2400" dirty="0" smtClean="0"/>
              <a:t>36-30 </a:t>
            </a:r>
            <a:r>
              <a:rPr lang="en-US" sz="2400" dirty="0" smtClean="0"/>
              <a:t>Record</a:t>
            </a:r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17" y="2209800"/>
            <a:ext cx="867888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959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Higher Volatility Case: Playoff </a:t>
            </a:r>
            <a:r>
              <a:rPr lang="en-US" sz="4800" dirty="0" smtClean="0"/>
              <a:t>Odds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5344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75% chance of making the playoffs</a:t>
            </a:r>
          </a:p>
          <a:p>
            <a:pPr marL="118872" indent="0">
              <a:buNone/>
            </a:pP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8679521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95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Higher Volatility Case: Title </a:t>
            </a:r>
            <a:r>
              <a:rPr lang="en-US" sz="4800" dirty="0" smtClean="0"/>
              <a:t>Odds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5344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1.5</a:t>
            </a:r>
            <a:r>
              <a:rPr lang="en-US" sz="2400" dirty="0" smtClean="0"/>
              <a:t>% </a:t>
            </a:r>
            <a:r>
              <a:rPr lang="en-US" sz="2400" dirty="0" smtClean="0"/>
              <a:t>chance of winning the </a:t>
            </a:r>
            <a:r>
              <a:rPr lang="en-US" sz="2400" dirty="0" smtClean="0"/>
              <a:t>title</a:t>
            </a:r>
          </a:p>
          <a:p>
            <a:pPr lvl="1"/>
            <a:r>
              <a:rPr lang="en-US" sz="2000" dirty="0" smtClean="0"/>
              <a:t>TWICE AS LIKELY!!!</a:t>
            </a:r>
            <a:endParaRPr lang="en-US" sz="2000" dirty="0" smtClean="0"/>
          </a:p>
          <a:p>
            <a:pPr marL="118872" indent="0">
              <a:buNone/>
            </a:pP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5" y="2511345"/>
            <a:ext cx="8273410" cy="416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60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 Lower Volatility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3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Lower Volatility </a:t>
            </a:r>
            <a:r>
              <a:rPr lang="en-US" sz="4800" dirty="0" smtClean="0"/>
              <a:t>Case: Wins</a:t>
            </a:r>
            <a:endParaRPr lang="en-US" sz="48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480060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Typical result was </a:t>
            </a:r>
            <a:r>
              <a:rPr lang="en-US" sz="2400" dirty="0" smtClean="0"/>
              <a:t>now a 37-29 Record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133600"/>
            <a:ext cx="8753475" cy="4399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37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Lower Volatility </a:t>
            </a:r>
            <a:r>
              <a:rPr lang="en-US" sz="4800" dirty="0"/>
              <a:t>Case: Playoff </a:t>
            </a:r>
            <a:r>
              <a:rPr lang="en-US" sz="4800" dirty="0" smtClean="0"/>
              <a:t>Odds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5344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78% </a:t>
            </a:r>
            <a:r>
              <a:rPr lang="en-US" sz="2400" dirty="0" smtClean="0"/>
              <a:t>chance of making the </a:t>
            </a:r>
            <a:r>
              <a:rPr lang="en-US" sz="2400" dirty="0" smtClean="0"/>
              <a:t>playoffs</a:t>
            </a:r>
          </a:p>
          <a:p>
            <a:pPr lvl="1"/>
            <a:r>
              <a:rPr lang="en-US" sz="2000" dirty="0" smtClean="0"/>
              <a:t>Slightly higher</a:t>
            </a:r>
            <a:endParaRPr lang="en-US" sz="2000" dirty="0" smtClean="0"/>
          </a:p>
          <a:p>
            <a:pPr marL="118872" indent="0">
              <a:buNone/>
            </a:pP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8326582" cy="4194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1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Lower Volatility </a:t>
            </a:r>
            <a:r>
              <a:rPr lang="en-US" sz="4800" dirty="0"/>
              <a:t>Case: Title </a:t>
            </a:r>
            <a:r>
              <a:rPr lang="en-US" sz="4800" dirty="0" smtClean="0"/>
              <a:t>Odds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5344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0.8% </a:t>
            </a:r>
            <a:r>
              <a:rPr lang="en-US" sz="2400" dirty="0" smtClean="0"/>
              <a:t>chance of winning the </a:t>
            </a:r>
            <a:r>
              <a:rPr lang="en-US" sz="2400" dirty="0" smtClean="0"/>
              <a:t>title</a:t>
            </a:r>
          </a:p>
          <a:p>
            <a:pPr lvl="1"/>
            <a:r>
              <a:rPr lang="en-US" sz="2000" dirty="0" smtClean="0"/>
              <a:t>Same as base case</a:t>
            </a:r>
            <a:endParaRPr lang="en-US" sz="2000" dirty="0" smtClean="0"/>
          </a:p>
          <a:p>
            <a:pPr marL="118872" indent="0">
              <a:buNone/>
            </a:pP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36" y="2507672"/>
            <a:ext cx="8233929" cy="414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51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85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to GMs out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Volatile players are not helpful for getting you into the playoffs</a:t>
            </a:r>
          </a:p>
          <a:p>
            <a:pPr lvl="1"/>
            <a:r>
              <a:rPr lang="en-US" dirty="0" smtClean="0"/>
              <a:t>You were right about that</a:t>
            </a:r>
          </a:p>
          <a:p>
            <a:endParaRPr lang="en-US" dirty="0"/>
          </a:p>
          <a:p>
            <a:r>
              <a:rPr lang="en-US" dirty="0" smtClean="0"/>
              <a:t>But volatility </a:t>
            </a:r>
            <a:r>
              <a:rPr lang="en-US" b="1" i="1" dirty="0" smtClean="0"/>
              <a:t>can be somewhat helpful </a:t>
            </a:r>
            <a:r>
              <a:rPr lang="en-US" dirty="0" smtClean="0"/>
              <a:t>in short term situations</a:t>
            </a:r>
          </a:p>
          <a:p>
            <a:pPr lvl="1"/>
            <a:r>
              <a:rPr lang="en-US" dirty="0" smtClean="0"/>
              <a:t>For example, the playoffs!</a:t>
            </a:r>
          </a:p>
          <a:p>
            <a:pPr lvl="1"/>
            <a:r>
              <a:rPr lang="en-US" dirty="0" smtClean="0"/>
              <a:t>So don’t be afraid of erratic players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332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Popular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222" indent="-514350"/>
            <a:r>
              <a:rPr lang="en-US" dirty="0" smtClean="0"/>
              <a:t>Model of </a:t>
            </a:r>
            <a:r>
              <a:rPr lang="en-US" dirty="0"/>
              <a:t>c</a:t>
            </a:r>
            <a:r>
              <a:rPr lang="en-US" dirty="0" smtClean="0"/>
              <a:t>onsistency:</a:t>
            </a:r>
          </a:p>
          <a:p>
            <a:pPr marL="925830" lvl="1" indent="-514350"/>
            <a:r>
              <a:rPr lang="en-US" dirty="0" smtClean="0"/>
              <a:t>Tim Duncan, San Antonio Spurs</a:t>
            </a:r>
          </a:p>
          <a:p>
            <a:pPr marL="925830" lvl="1" indent="-514350"/>
            <a:endParaRPr lang="en-US" dirty="0" smtClean="0"/>
          </a:p>
          <a:p>
            <a:pPr marL="633222" indent="-514350"/>
            <a:r>
              <a:rPr lang="en-US" dirty="0" smtClean="0"/>
              <a:t>Kobe has less consistency:</a:t>
            </a:r>
          </a:p>
          <a:p>
            <a:pPr marL="925830" lvl="1" indent="-514350"/>
            <a:r>
              <a:rPr lang="en-US" dirty="0" smtClean="0"/>
              <a:t>Higher volatility in shots per game</a:t>
            </a:r>
          </a:p>
          <a:p>
            <a:pPr marL="925830" lvl="1" indent="-514350"/>
            <a:r>
              <a:rPr lang="en-US" dirty="0" smtClean="0"/>
              <a:t>Although similar volatility in shooting percentage</a:t>
            </a:r>
          </a:p>
        </p:txBody>
      </p:sp>
    </p:spTree>
    <p:extLst>
      <p:ext uri="{BB962C8B-B14F-4D97-AF65-F5344CB8AC3E}">
        <p14:creationId xmlns:p14="http://schemas.microsoft.com/office/powerpoint/2010/main" val="383938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For Yourself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658523"/>
              </p:ext>
            </p:extLst>
          </p:nvPr>
        </p:nvGraphicFramePr>
        <p:xfrm>
          <a:off x="228600" y="1600200"/>
          <a:ext cx="8763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51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For Yourself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960331"/>
              </p:ext>
            </p:extLst>
          </p:nvPr>
        </p:nvGraphicFramePr>
        <p:xfrm>
          <a:off x="152400" y="1600200"/>
          <a:ext cx="8839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813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itchFamily="34" charset="0"/>
              </a:rPr>
              <a:t>Case in Point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December 7, 2005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In Toronto, Kobe shoots 12 shots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January 22, 2006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Kobe returns to Toronto and shoots 46 shots!!</a:t>
            </a:r>
          </a:p>
          <a:p>
            <a:pPr lvl="1"/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Create a simulation </a:t>
            </a:r>
            <a:r>
              <a:rPr lang="en-US" dirty="0" smtClean="0"/>
              <a:t>that models the 2011-2012 Lakers seasons</a:t>
            </a:r>
          </a:p>
          <a:p>
            <a:pPr lvl="1"/>
            <a:r>
              <a:rPr lang="en-US" dirty="0" smtClean="0"/>
              <a:t>How likely were they to have made the playoffs if the season was re-simulated</a:t>
            </a:r>
          </a:p>
          <a:p>
            <a:pPr lvl="1"/>
            <a:r>
              <a:rPr lang="en-US" dirty="0" smtClean="0"/>
              <a:t>How likely were they to have won the title</a:t>
            </a:r>
          </a:p>
          <a:p>
            <a:endParaRPr lang="en-US" dirty="0" smtClean="0"/>
          </a:p>
          <a:p>
            <a:r>
              <a:rPr lang="en-US" dirty="0" smtClean="0"/>
              <a:t>Rerun the simulation under different Kobe decision and performance </a:t>
            </a:r>
            <a:r>
              <a:rPr lang="en-US" b="1" dirty="0" smtClean="0"/>
              <a:t>scenarios</a:t>
            </a:r>
          </a:p>
          <a:p>
            <a:pPr lvl="1"/>
            <a:r>
              <a:rPr lang="en-US" b="1" i="1" dirty="0" smtClean="0"/>
              <a:t>Now</a:t>
            </a:r>
            <a:r>
              <a:rPr lang="en-US" dirty="0" smtClean="0"/>
              <a:t> how </a:t>
            </a:r>
            <a:r>
              <a:rPr lang="en-US" dirty="0"/>
              <a:t>likely </a:t>
            </a:r>
            <a:r>
              <a:rPr lang="en-US" dirty="0" smtClean="0"/>
              <a:t>were they to have made the playoffs and won the title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Simulation: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Simulated using actual season schedule</a:t>
            </a:r>
          </a:p>
          <a:p>
            <a:endParaRPr lang="en-US" sz="2800" dirty="0" smtClean="0"/>
          </a:p>
          <a:p>
            <a:r>
              <a:rPr lang="en-US" sz="2800" dirty="0" smtClean="0"/>
              <a:t>Simulating Kobe: </a:t>
            </a:r>
            <a:r>
              <a:rPr lang="en-US" sz="2800" dirty="0"/>
              <a:t>5-year historical Kobe data</a:t>
            </a:r>
          </a:p>
          <a:p>
            <a:pPr lvl="1"/>
            <a:r>
              <a:rPr lang="en-US" sz="2400" dirty="0"/>
              <a:t>Assumes performance is independent of rest of team</a:t>
            </a:r>
          </a:p>
          <a:p>
            <a:pPr lvl="1"/>
            <a:r>
              <a:rPr lang="en-US" sz="2400" dirty="0" smtClean="0"/>
              <a:t>Distribution of shot attempts was negative binomial</a:t>
            </a:r>
          </a:p>
          <a:p>
            <a:pPr lvl="1"/>
            <a:r>
              <a:rPr lang="en-US" sz="2400" dirty="0" smtClean="0"/>
              <a:t>Distribution of shooting percentages was normal</a:t>
            </a:r>
          </a:p>
          <a:p>
            <a:endParaRPr lang="en-US" sz="2800" dirty="0" smtClean="0"/>
          </a:p>
          <a:p>
            <a:r>
              <a:rPr lang="en-US" sz="2800" dirty="0" smtClean="0"/>
              <a:t>Source of opponent and Laker data: 1-year historical</a:t>
            </a:r>
          </a:p>
          <a:p>
            <a:pPr lvl="1"/>
            <a:r>
              <a:rPr lang="en-US" sz="2400" dirty="0" smtClean="0"/>
              <a:t>Distribution of non-Kobe points was normal</a:t>
            </a:r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9741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Simulation: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Assumptions Defined</a:t>
            </a:r>
          </a:p>
          <a:p>
            <a:pPr lvl="1"/>
            <a:r>
              <a:rPr lang="en-US" dirty="0" smtClean="0"/>
              <a:t>Opposing teams’ points</a:t>
            </a:r>
          </a:p>
          <a:p>
            <a:pPr lvl="1"/>
            <a:r>
              <a:rPr lang="en-US" dirty="0" smtClean="0"/>
              <a:t>Kobe total field goals attempted</a:t>
            </a:r>
          </a:p>
          <a:p>
            <a:pPr lvl="1"/>
            <a:r>
              <a:rPr lang="en-US" dirty="0"/>
              <a:t>Kobe 3 pointers attempted</a:t>
            </a:r>
          </a:p>
          <a:p>
            <a:pPr lvl="1"/>
            <a:r>
              <a:rPr lang="en-US" dirty="0"/>
              <a:t>Kobe 3 pointer FG%</a:t>
            </a:r>
          </a:p>
          <a:p>
            <a:pPr lvl="1"/>
            <a:r>
              <a:rPr lang="en-US" dirty="0" smtClean="0"/>
              <a:t>Kobe 2 pointer FG%</a:t>
            </a:r>
          </a:p>
          <a:p>
            <a:pPr lvl="1"/>
            <a:r>
              <a:rPr lang="en-US" dirty="0" smtClean="0"/>
              <a:t>Kobe FT </a:t>
            </a:r>
            <a:r>
              <a:rPr lang="en-US" dirty="0"/>
              <a:t>attempted</a:t>
            </a:r>
          </a:p>
          <a:p>
            <a:pPr lvl="1"/>
            <a:r>
              <a:rPr lang="en-US" dirty="0"/>
              <a:t>Kobe </a:t>
            </a:r>
            <a:r>
              <a:rPr lang="en-US" dirty="0" smtClean="0"/>
              <a:t>FT </a:t>
            </a:r>
            <a:r>
              <a:rPr lang="en-US" dirty="0"/>
              <a:t>pointer FG</a:t>
            </a:r>
            <a:r>
              <a:rPr lang="en-US" dirty="0" smtClean="0"/>
              <a:t>%</a:t>
            </a:r>
          </a:p>
          <a:p>
            <a:pPr lvl="1"/>
            <a:r>
              <a:rPr lang="en-US" dirty="0" smtClean="0"/>
              <a:t>Rest of Lakers’ points</a:t>
            </a:r>
          </a:p>
          <a:p>
            <a:pPr lvl="1"/>
            <a:r>
              <a:rPr lang="en-US" dirty="0" smtClean="0"/>
              <a:t>Tiebreaker in case of overtime simulation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47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593</TotalTime>
  <Words>565</Words>
  <Application>Microsoft Office PowerPoint</Application>
  <PresentationFormat>On-screen Show (4:3)</PresentationFormat>
  <Paragraphs>107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Module</vt:lpstr>
      <vt:lpstr>The Kobe Study</vt:lpstr>
      <vt:lpstr>Objective</vt:lpstr>
      <vt:lpstr>Current Popular Opinion</vt:lpstr>
      <vt:lpstr>See For Yourself</vt:lpstr>
      <vt:lpstr>See For Yourself</vt:lpstr>
      <vt:lpstr>Case in Point</vt:lpstr>
      <vt:lpstr>Methodology</vt:lpstr>
      <vt:lpstr>The Simulation: Overview</vt:lpstr>
      <vt:lpstr>The Simulation: Assumptions</vt:lpstr>
      <vt:lpstr>The Simulation: Complications</vt:lpstr>
      <vt:lpstr>Example Fit: FG Attempted</vt:lpstr>
      <vt:lpstr>Example of Correlation:  Kobe and Laker Scoring Correlation</vt:lpstr>
      <vt:lpstr>Here’s what it looked like</vt:lpstr>
      <vt:lpstr>Enough methodology…       …let’s talk results</vt:lpstr>
      <vt:lpstr>1. Base Case</vt:lpstr>
      <vt:lpstr>Base Case: Wins</vt:lpstr>
      <vt:lpstr>Base Case: Playoff Odds</vt:lpstr>
      <vt:lpstr>Base Case: Title Odds</vt:lpstr>
      <vt:lpstr>Kobe’s PPG, Base Case</vt:lpstr>
      <vt:lpstr>2. Higher Volatility Case</vt:lpstr>
      <vt:lpstr>Higher Volatility Case: Wins</vt:lpstr>
      <vt:lpstr>Higher Volatility Case: Playoff Odds</vt:lpstr>
      <vt:lpstr>Higher Volatility Case: Title Odds</vt:lpstr>
      <vt:lpstr>3. Lower Volatility Case</vt:lpstr>
      <vt:lpstr>Lower Volatility Case: Wins</vt:lpstr>
      <vt:lpstr>Lower Volatility Case: Playoff Odds</vt:lpstr>
      <vt:lpstr>Lower Volatility Case: Title Odds</vt:lpstr>
      <vt:lpstr>Lessons Learned</vt:lpstr>
      <vt:lpstr>Lesson to GMs out there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Danyal Hussain</dc:creator>
  <cp:lastModifiedBy>Danyal Hussain</cp:lastModifiedBy>
  <cp:revision>40</cp:revision>
  <dcterms:created xsi:type="dcterms:W3CDTF">2012-12-09T18:56:43Z</dcterms:created>
  <dcterms:modified xsi:type="dcterms:W3CDTF">2012-12-16T23:19:59Z</dcterms:modified>
</cp:coreProperties>
</file>