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3" r:id="rId1"/>
  </p:sldMasterIdLst>
  <p:notesMasterIdLst>
    <p:notesMasterId r:id="rId23"/>
  </p:notesMasterIdLst>
  <p:sldIdLst>
    <p:sldId id="284" r:id="rId2"/>
    <p:sldId id="273" r:id="rId3"/>
    <p:sldId id="274" r:id="rId4"/>
    <p:sldId id="275" r:id="rId5"/>
    <p:sldId id="277" r:id="rId6"/>
    <p:sldId id="262" r:id="rId7"/>
    <p:sldId id="279" r:id="rId8"/>
    <p:sldId id="263" r:id="rId9"/>
    <p:sldId id="265" r:id="rId10"/>
    <p:sldId id="283" r:id="rId11"/>
    <p:sldId id="281" r:id="rId12"/>
    <p:sldId id="285" r:id="rId13"/>
    <p:sldId id="266" r:id="rId14"/>
    <p:sldId id="267" r:id="rId15"/>
    <p:sldId id="268" r:id="rId16"/>
    <p:sldId id="270" r:id="rId17"/>
    <p:sldId id="269" r:id="rId18"/>
    <p:sldId id="271" r:id="rId19"/>
    <p:sldId id="278" r:id="rId20"/>
    <p:sldId id="259" r:id="rId21"/>
    <p:sldId id="28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0" d="100"/>
          <a:sy n="80" d="100"/>
        </p:scale>
        <p:origin x="-192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notesMaster" Target="notesMasters/notesMaster1.xml"/><Relationship Id="rId24" Type="http://schemas.openxmlformats.org/officeDocument/2006/relationships/printerSettings" Target="printerSettings/printerSettings1.bin"/><Relationship Id="rId25" Type="http://schemas.openxmlformats.org/officeDocument/2006/relationships/presProps" Target="presProps.xml"/><Relationship Id="rId26" Type="http://schemas.openxmlformats.org/officeDocument/2006/relationships/viewProps" Target="viewProps.xml"/><Relationship Id="rId27" Type="http://schemas.openxmlformats.org/officeDocument/2006/relationships/theme" Target="theme/theme1.xml"/><Relationship Id="rId28"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6E2B35-F7EE-AA46-AEB2-B8A230638C97}" type="doc">
      <dgm:prSet loTypeId="urn:microsoft.com/office/officeart/2005/8/layout/hList1" loCatId="" qsTypeId="urn:microsoft.com/office/officeart/2005/8/quickstyle/simple4" qsCatId="simple" csTypeId="urn:microsoft.com/office/officeart/2005/8/colors/accent1_2" csCatId="accent1" phldr="1"/>
      <dgm:spPr/>
      <dgm:t>
        <a:bodyPr/>
        <a:lstStyle/>
        <a:p>
          <a:endParaRPr lang="en-US"/>
        </a:p>
      </dgm:t>
    </dgm:pt>
    <dgm:pt modelId="{2C89F6E8-0339-AE40-B7CE-E74EF5E37FEB}">
      <dgm:prSet phldrT="[Text]"/>
      <dgm:spPr/>
      <dgm:t>
        <a:bodyPr/>
        <a:lstStyle/>
        <a:p>
          <a:r>
            <a:rPr lang="en-US" dirty="0" smtClean="0"/>
            <a:t>Studying</a:t>
          </a:r>
          <a:endParaRPr lang="en-US" dirty="0"/>
        </a:p>
      </dgm:t>
    </dgm:pt>
    <dgm:pt modelId="{EFD51452-D846-4A40-B4B7-3E72DD830B24}" type="parTrans" cxnId="{65B0C9C9-C3DD-864C-A6EB-D4F45CA87A60}">
      <dgm:prSet/>
      <dgm:spPr/>
      <dgm:t>
        <a:bodyPr/>
        <a:lstStyle/>
        <a:p>
          <a:endParaRPr lang="en-US"/>
        </a:p>
      </dgm:t>
    </dgm:pt>
    <dgm:pt modelId="{2FCEAF21-A928-1843-A1C9-81DEFCE7CEF6}" type="sibTrans" cxnId="{65B0C9C9-C3DD-864C-A6EB-D4F45CA87A60}">
      <dgm:prSet/>
      <dgm:spPr/>
      <dgm:t>
        <a:bodyPr/>
        <a:lstStyle/>
        <a:p>
          <a:endParaRPr lang="en-US"/>
        </a:p>
      </dgm:t>
    </dgm:pt>
    <dgm:pt modelId="{B1EB6DBA-34DD-5845-B524-B9FC73CC04DC}">
      <dgm:prSet phldrT="[Text]"/>
      <dgm:spPr/>
      <dgm:t>
        <a:bodyPr/>
        <a:lstStyle/>
        <a:p>
          <a:r>
            <a:rPr lang="en-US" dirty="0" smtClean="0"/>
            <a:t>Quick Fix</a:t>
          </a:r>
          <a:endParaRPr lang="en-US" dirty="0"/>
        </a:p>
      </dgm:t>
    </dgm:pt>
    <dgm:pt modelId="{50A84562-5522-3340-BEDC-24DFF84D10F4}" type="parTrans" cxnId="{63D0B152-38CB-EF40-BCE2-F90C5C574916}">
      <dgm:prSet/>
      <dgm:spPr/>
      <dgm:t>
        <a:bodyPr/>
        <a:lstStyle/>
        <a:p>
          <a:endParaRPr lang="en-US"/>
        </a:p>
      </dgm:t>
    </dgm:pt>
    <dgm:pt modelId="{37D1DD48-C90D-594C-9A1F-9B5707F9C573}" type="sibTrans" cxnId="{63D0B152-38CB-EF40-BCE2-F90C5C574916}">
      <dgm:prSet/>
      <dgm:spPr/>
      <dgm:t>
        <a:bodyPr/>
        <a:lstStyle/>
        <a:p>
          <a:endParaRPr lang="en-US"/>
        </a:p>
      </dgm:t>
    </dgm:pt>
    <dgm:pt modelId="{E8A1C1F5-3258-464E-B660-B3ADB5C5B8F7}">
      <dgm:prSet phldrT="[Text]"/>
      <dgm:spPr/>
      <dgm:t>
        <a:bodyPr/>
        <a:lstStyle/>
        <a:p>
          <a:r>
            <a:rPr lang="en-US" b="1" dirty="0" smtClean="0"/>
            <a:t>Wait Time</a:t>
          </a:r>
          <a:endParaRPr lang="en-US" b="1" dirty="0"/>
        </a:p>
      </dgm:t>
    </dgm:pt>
    <dgm:pt modelId="{A030D28D-31BC-F64D-BF99-78F6EA973CBB}" type="parTrans" cxnId="{9192175F-B63B-0C40-A8E8-5E98E8647F96}">
      <dgm:prSet/>
      <dgm:spPr/>
      <dgm:t>
        <a:bodyPr/>
        <a:lstStyle/>
        <a:p>
          <a:endParaRPr lang="en-US"/>
        </a:p>
      </dgm:t>
    </dgm:pt>
    <dgm:pt modelId="{BE82861B-0908-7F46-B3C9-A9805A372839}" type="sibTrans" cxnId="{9192175F-B63B-0C40-A8E8-5E98E8647F96}">
      <dgm:prSet/>
      <dgm:spPr/>
      <dgm:t>
        <a:bodyPr/>
        <a:lstStyle/>
        <a:p>
          <a:endParaRPr lang="en-US"/>
        </a:p>
      </dgm:t>
    </dgm:pt>
    <dgm:pt modelId="{103F86AD-D58F-5E47-95EC-C5C582E4FC39}">
      <dgm:prSet phldrT="[Text]"/>
      <dgm:spPr/>
      <dgm:t>
        <a:bodyPr/>
        <a:lstStyle/>
        <a:p>
          <a:r>
            <a:rPr lang="en-US" dirty="0" smtClean="0"/>
            <a:t>Informational</a:t>
          </a:r>
          <a:endParaRPr lang="en-US" dirty="0"/>
        </a:p>
      </dgm:t>
    </dgm:pt>
    <dgm:pt modelId="{773D79C4-14F5-B042-B5A9-E0A3A4CCEB3B}" type="parTrans" cxnId="{2DBF57E2-F5A3-DE47-A8E6-600CEA5BF0FC}">
      <dgm:prSet/>
      <dgm:spPr/>
      <dgm:t>
        <a:bodyPr/>
        <a:lstStyle/>
        <a:p>
          <a:endParaRPr lang="en-US"/>
        </a:p>
      </dgm:t>
    </dgm:pt>
    <dgm:pt modelId="{3C2556F1-BD19-3D45-8223-B3BC5479C24A}" type="sibTrans" cxnId="{2DBF57E2-F5A3-DE47-A8E6-600CEA5BF0FC}">
      <dgm:prSet/>
      <dgm:spPr/>
      <dgm:t>
        <a:bodyPr/>
        <a:lstStyle/>
        <a:p>
          <a:endParaRPr lang="en-US"/>
        </a:p>
      </dgm:t>
    </dgm:pt>
    <dgm:pt modelId="{40A6AA81-4F82-1046-B5AE-B24A644A201D}">
      <dgm:prSet phldrT="[Text]"/>
      <dgm:spPr/>
      <dgm:t>
        <a:bodyPr/>
        <a:lstStyle/>
        <a:p>
          <a:r>
            <a:rPr lang="en-US" b="1" dirty="0" smtClean="0"/>
            <a:t>Seating</a:t>
          </a:r>
          <a:endParaRPr lang="en-US" b="1" dirty="0"/>
        </a:p>
      </dgm:t>
    </dgm:pt>
    <dgm:pt modelId="{0A8355B6-0939-FC4F-AFFF-C23F21A00A4A}" type="parTrans" cxnId="{ED81B896-D14A-D34E-B881-AA0C6544C75B}">
      <dgm:prSet/>
      <dgm:spPr/>
      <dgm:t>
        <a:bodyPr/>
        <a:lstStyle/>
        <a:p>
          <a:endParaRPr lang="en-US"/>
        </a:p>
      </dgm:t>
    </dgm:pt>
    <dgm:pt modelId="{D3158853-CA76-0B4D-AC7B-21D5980FC670}" type="sibTrans" cxnId="{ED81B896-D14A-D34E-B881-AA0C6544C75B}">
      <dgm:prSet/>
      <dgm:spPr/>
      <dgm:t>
        <a:bodyPr/>
        <a:lstStyle/>
        <a:p>
          <a:endParaRPr lang="en-US"/>
        </a:p>
      </dgm:t>
    </dgm:pt>
    <dgm:pt modelId="{F5BE0968-1490-C14D-B3A7-2F26DD8C36C5}">
      <dgm:prSet phldrT="[Text]"/>
      <dgm:spPr/>
      <dgm:t>
        <a:bodyPr/>
        <a:lstStyle/>
        <a:p>
          <a:r>
            <a:rPr lang="en-US" b="1" dirty="0" smtClean="0"/>
            <a:t>Open Late</a:t>
          </a:r>
          <a:endParaRPr lang="en-US" b="1" dirty="0"/>
        </a:p>
      </dgm:t>
    </dgm:pt>
    <dgm:pt modelId="{9AFD5DDC-1EE1-AF47-BBDE-68D327B1D33C}" type="parTrans" cxnId="{CA9FAF9F-C4CD-A640-B188-6862B66FA7CD}">
      <dgm:prSet/>
      <dgm:spPr/>
      <dgm:t>
        <a:bodyPr/>
        <a:lstStyle/>
        <a:p>
          <a:endParaRPr lang="en-US"/>
        </a:p>
      </dgm:t>
    </dgm:pt>
    <dgm:pt modelId="{E45CF7FD-CB04-8D48-A08B-492CFE27D45B}" type="sibTrans" cxnId="{CA9FAF9F-C4CD-A640-B188-6862B66FA7CD}">
      <dgm:prSet/>
      <dgm:spPr/>
      <dgm:t>
        <a:bodyPr/>
        <a:lstStyle/>
        <a:p>
          <a:endParaRPr lang="en-US"/>
        </a:p>
      </dgm:t>
    </dgm:pt>
    <dgm:pt modelId="{F9221EE5-2163-0245-8C18-206028A5A942}">
      <dgm:prSet phldrT="[Text]"/>
      <dgm:spPr/>
      <dgm:t>
        <a:bodyPr/>
        <a:lstStyle/>
        <a:p>
          <a:r>
            <a:rPr lang="en-US" b="1" dirty="0" smtClean="0"/>
            <a:t>Distance</a:t>
          </a:r>
          <a:endParaRPr lang="en-US" b="1" dirty="0"/>
        </a:p>
      </dgm:t>
    </dgm:pt>
    <dgm:pt modelId="{651C4845-4BCB-294F-B5F7-976ED092D176}" type="parTrans" cxnId="{5F3255D9-27D9-0B4B-90C0-C1ACDB7A1E8D}">
      <dgm:prSet/>
      <dgm:spPr/>
      <dgm:t>
        <a:bodyPr/>
        <a:lstStyle/>
        <a:p>
          <a:endParaRPr lang="en-US"/>
        </a:p>
      </dgm:t>
    </dgm:pt>
    <dgm:pt modelId="{132EC5E9-1288-8146-AEC7-C7E97FF92943}" type="sibTrans" cxnId="{5F3255D9-27D9-0B4B-90C0-C1ACDB7A1E8D}">
      <dgm:prSet/>
      <dgm:spPr/>
      <dgm:t>
        <a:bodyPr/>
        <a:lstStyle/>
        <a:p>
          <a:endParaRPr lang="en-US"/>
        </a:p>
      </dgm:t>
    </dgm:pt>
    <dgm:pt modelId="{C8382F4B-8D0B-E840-ADD5-259762B12E15}">
      <dgm:prSet phldrT="[Text]"/>
      <dgm:spPr/>
      <dgm:t>
        <a:bodyPr/>
        <a:lstStyle/>
        <a:p>
          <a:r>
            <a:rPr lang="en-US" b="1" dirty="0" smtClean="0"/>
            <a:t>Yelp Rating</a:t>
          </a:r>
          <a:endParaRPr lang="en-US" b="1" dirty="0"/>
        </a:p>
      </dgm:t>
    </dgm:pt>
    <dgm:pt modelId="{EBDDBA82-8041-9148-9940-4A89577AFBD7}" type="parTrans" cxnId="{F9677A3B-67A8-8D47-853D-37B6CE172DDE}">
      <dgm:prSet/>
      <dgm:spPr/>
      <dgm:t>
        <a:bodyPr/>
        <a:lstStyle/>
        <a:p>
          <a:endParaRPr lang="en-US"/>
        </a:p>
      </dgm:t>
    </dgm:pt>
    <dgm:pt modelId="{B9DB14B8-6C38-AF40-940F-586081705796}" type="sibTrans" cxnId="{F9677A3B-67A8-8D47-853D-37B6CE172DDE}">
      <dgm:prSet/>
      <dgm:spPr/>
      <dgm:t>
        <a:bodyPr/>
        <a:lstStyle/>
        <a:p>
          <a:endParaRPr lang="en-US"/>
        </a:p>
      </dgm:t>
    </dgm:pt>
    <dgm:pt modelId="{A2760A92-C617-D04C-84AE-D2153D1D8C35}">
      <dgm:prSet phldrT="[Text]"/>
      <dgm:spPr/>
      <dgm:t>
        <a:bodyPr/>
        <a:lstStyle/>
        <a:p>
          <a:r>
            <a:rPr lang="en-US" dirty="0" smtClean="0"/>
            <a:t>Price</a:t>
          </a:r>
          <a:endParaRPr lang="en-US" dirty="0"/>
        </a:p>
      </dgm:t>
    </dgm:pt>
    <dgm:pt modelId="{56B71FAC-611D-9F46-923C-2BE322120516}" type="parTrans" cxnId="{A28158A5-B534-1E45-937D-5A1D9C18D280}">
      <dgm:prSet/>
      <dgm:spPr/>
      <dgm:t>
        <a:bodyPr/>
        <a:lstStyle/>
        <a:p>
          <a:endParaRPr lang="en-US"/>
        </a:p>
      </dgm:t>
    </dgm:pt>
    <dgm:pt modelId="{69FF8CD3-69A7-5649-A84B-4F0BFD037BCE}" type="sibTrans" cxnId="{A28158A5-B534-1E45-937D-5A1D9C18D280}">
      <dgm:prSet/>
      <dgm:spPr/>
      <dgm:t>
        <a:bodyPr/>
        <a:lstStyle/>
        <a:p>
          <a:endParaRPr lang="en-US"/>
        </a:p>
      </dgm:t>
    </dgm:pt>
    <dgm:pt modelId="{1AF261EE-D693-4C4F-B31F-156265A75900}">
      <dgm:prSet phldrT="[Text]"/>
      <dgm:spPr/>
      <dgm:t>
        <a:bodyPr/>
        <a:lstStyle/>
        <a:p>
          <a:r>
            <a:rPr lang="en-US" dirty="0" smtClean="0"/>
            <a:t>Yelp Rating</a:t>
          </a:r>
          <a:endParaRPr lang="en-US" dirty="0"/>
        </a:p>
      </dgm:t>
    </dgm:pt>
    <dgm:pt modelId="{D20C30B2-D685-E34B-8E7D-DB6CEA0043BC}" type="parTrans" cxnId="{FF54C5C1-D400-3E46-A16B-CD5E89833579}">
      <dgm:prSet/>
      <dgm:spPr/>
      <dgm:t>
        <a:bodyPr/>
        <a:lstStyle/>
        <a:p>
          <a:endParaRPr lang="en-US"/>
        </a:p>
      </dgm:t>
    </dgm:pt>
    <dgm:pt modelId="{ABFE1BAD-0FEF-E846-A49C-3393928841C0}" type="sibTrans" cxnId="{FF54C5C1-D400-3E46-A16B-CD5E89833579}">
      <dgm:prSet/>
      <dgm:spPr/>
      <dgm:t>
        <a:bodyPr/>
        <a:lstStyle/>
        <a:p>
          <a:endParaRPr lang="en-US"/>
        </a:p>
      </dgm:t>
    </dgm:pt>
    <dgm:pt modelId="{1B97F8FE-890A-8B46-B15D-071F28FBC697}">
      <dgm:prSet phldrT="[Text]"/>
      <dgm:spPr/>
      <dgm:t>
        <a:bodyPr/>
        <a:lstStyle/>
        <a:p>
          <a:r>
            <a:rPr lang="en-US" dirty="0" smtClean="0"/>
            <a:t>Wait Time</a:t>
          </a:r>
          <a:endParaRPr lang="en-US" dirty="0"/>
        </a:p>
      </dgm:t>
    </dgm:pt>
    <dgm:pt modelId="{21B56B1D-1927-8A45-9FE5-37FA5A55CA3D}" type="parTrans" cxnId="{5A72D3B3-AD0F-0847-A962-53D7998CAEE3}">
      <dgm:prSet/>
      <dgm:spPr/>
      <dgm:t>
        <a:bodyPr/>
        <a:lstStyle/>
        <a:p>
          <a:endParaRPr lang="en-US"/>
        </a:p>
      </dgm:t>
    </dgm:pt>
    <dgm:pt modelId="{5E4EE641-6E26-AD48-A15D-14E442D6380E}" type="sibTrans" cxnId="{5A72D3B3-AD0F-0847-A962-53D7998CAEE3}">
      <dgm:prSet/>
      <dgm:spPr/>
      <dgm:t>
        <a:bodyPr/>
        <a:lstStyle/>
        <a:p>
          <a:endParaRPr lang="en-US"/>
        </a:p>
      </dgm:t>
    </dgm:pt>
    <dgm:pt modelId="{8E01532D-517B-D64D-9C8F-8BAF9D985DEB}">
      <dgm:prSet phldrT="[Text]"/>
      <dgm:spPr/>
      <dgm:t>
        <a:bodyPr/>
        <a:lstStyle/>
        <a:p>
          <a:r>
            <a:rPr lang="en-US" dirty="0" smtClean="0"/>
            <a:t>Price</a:t>
          </a:r>
          <a:endParaRPr lang="en-US" dirty="0"/>
        </a:p>
      </dgm:t>
    </dgm:pt>
    <dgm:pt modelId="{D819E6EE-1AD8-E748-8D44-5AAF0A7338CF}" type="parTrans" cxnId="{00C43C5C-00D9-6442-819F-D5BD9ABD3F5B}">
      <dgm:prSet/>
      <dgm:spPr/>
      <dgm:t>
        <a:bodyPr/>
        <a:lstStyle/>
        <a:p>
          <a:endParaRPr lang="en-US"/>
        </a:p>
      </dgm:t>
    </dgm:pt>
    <dgm:pt modelId="{8C3AF55C-5AF1-AB41-8C12-C461CF646A7C}" type="sibTrans" cxnId="{00C43C5C-00D9-6442-819F-D5BD9ABD3F5B}">
      <dgm:prSet/>
      <dgm:spPr/>
      <dgm:t>
        <a:bodyPr/>
        <a:lstStyle/>
        <a:p>
          <a:endParaRPr lang="en-US"/>
        </a:p>
      </dgm:t>
    </dgm:pt>
    <dgm:pt modelId="{276B6BD6-8C86-EB46-9DB6-E62DAEA3F9D7}">
      <dgm:prSet phldrT="[Text]"/>
      <dgm:spPr/>
      <dgm:t>
        <a:bodyPr/>
        <a:lstStyle/>
        <a:p>
          <a:r>
            <a:rPr lang="en-US" dirty="0" smtClean="0"/>
            <a:t>Distance</a:t>
          </a:r>
          <a:endParaRPr lang="en-US" dirty="0"/>
        </a:p>
      </dgm:t>
    </dgm:pt>
    <dgm:pt modelId="{E84270B9-55A2-ED43-B977-A782B0BF651C}" type="parTrans" cxnId="{4CE49E74-9983-3F40-9797-807FA9449EF9}">
      <dgm:prSet/>
      <dgm:spPr/>
      <dgm:t>
        <a:bodyPr/>
        <a:lstStyle/>
        <a:p>
          <a:endParaRPr lang="en-US"/>
        </a:p>
      </dgm:t>
    </dgm:pt>
    <dgm:pt modelId="{ECFBBB2C-9502-1146-A633-577EA2BEE860}" type="sibTrans" cxnId="{4CE49E74-9983-3F40-9797-807FA9449EF9}">
      <dgm:prSet/>
      <dgm:spPr/>
      <dgm:t>
        <a:bodyPr/>
        <a:lstStyle/>
        <a:p>
          <a:endParaRPr lang="en-US"/>
        </a:p>
      </dgm:t>
    </dgm:pt>
    <dgm:pt modelId="{1006A1A5-31A5-D441-8A46-451E813E0E6B}">
      <dgm:prSet phldrT="[Text]"/>
      <dgm:spPr/>
      <dgm:t>
        <a:bodyPr/>
        <a:lstStyle/>
        <a:p>
          <a:r>
            <a:rPr lang="en-US" dirty="0" smtClean="0"/>
            <a:t>Yelp Rating</a:t>
          </a:r>
          <a:endParaRPr lang="en-US" dirty="0"/>
        </a:p>
      </dgm:t>
    </dgm:pt>
    <dgm:pt modelId="{D7CBCB53-6C04-3540-A5C7-DC0671C87EFA}" type="parTrans" cxnId="{5D0C9140-414A-3243-A3C4-CDE01244980E}">
      <dgm:prSet/>
      <dgm:spPr/>
      <dgm:t>
        <a:bodyPr/>
        <a:lstStyle/>
        <a:p>
          <a:endParaRPr lang="en-US"/>
        </a:p>
      </dgm:t>
    </dgm:pt>
    <dgm:pt modelId="{86694B46-DEEF-E042-A07A-B273FB0CA171}" type="sibTrans" cxnId="{5D0C9140-414A-3243-A3C4-CDE01244980E}">
      <dgm:prSet/>
      <dgm:spPr/>
      <dgm:t>
        <a:bodyPr/>
        <a:lstStyle/>
        <a:p>
          <a:endParaRPr lang="en-US"/>
        </a:p>
      </dgm:t>
    </dgm:pt>
    <dgm:pt modelId="{56917DD6-13BF-E146-83DC-8298C764F7C4}">
      <dgm:prSet phldrT="[Text]"/>
      <dgm:spPr/>
      <dgm:t>
        <a:bodyPr/>
        <a:lstStyle/>
        <a:p>
          <a:r>
            <a:rPr lang="en-US" dirty="0" smtClean="0"/>
            <a:t>Wait Time</a:t>
          </a:r>
          <a:endParaRPr lang="en-US" dirty="0"/>
        </a:p>
      </dgm:t>
    </dgm:pt>
    <dgm:pt modelId="{C6057099-99E6-044E-B1AA-68BD24C10FD3}" type="parTrans" cxnId="{1BF0E44D-F4BF-B84F-92B6-29C1B7259126}">
      <dgm:prSet/>
      <dgm:spPr/>
      <dgm:t>
        <a:bodyPr/>
        <a:lstStyle/>
        <a:p>
          <a:endParaRPr lang="en-US"/>
        </a:p>
      </dgm:t>
    </dgm:pt>
    <dgm:pt modelId="{6E8AF368-D484-5745-9420-E6D1C37904C1}" type="sibTrans" cxnId="{1BF0E44D-F4BF-B84F-92B6-29C1B7259126}">
      <dgm:prSet/>
      <dgm:spPr/>
      <dgm:t>
        <a:bodyPr/>
        <a:lstStyle/>
        <a:p>
          <a:endParaRPr lang="en-US"/>
        </a:p>
      </dgm:t>
    </dgm:pt>
    <dgm:pt modelId="{5FD80B43-62B5-B241-829F-5EDB067FB97C}">
      <dgm:prSet phldrT="[Text]"/>
      <dgm:spPr/>
      <dgm:t>
        <a:bodyPr/>
        <a:lstStyle/>
        <a:p>
          <a:r>
            <a:rPr lang="en-US" dirty="0" smtClean="0"/>
            <a:t>Price</a:t>
          </a:r>
          <a:endParaRPr lang="en-US" dirty="0"/>
        </a:p>
      </dgm:t>
    </dgm:pt>
    <dgm:pt modelId="{FB98EFCC-3948-A244-B180-BC26F9BC18DB}" type="parTrans" cxnId="{01E905D5-59C4-974F-9ECB-A78C42E51F84}">
      <dgm:prSet/>
      <dgm:spPr/>
      <dgm:t>
        <a:bodyPr/>
        <a:lstStyle/>
        <a:p>
          <a:endParaRPr lang="en-US"/>
        </a:p>
      </dgm:t>
    </dgm:pt>
    <dgm:pt modelId="{FC024254-D154-9B45-AD8A-818453A1557A}" type="sibTrans" cxnId="{01E905D5-59C4-974F-9ECB-A78C42E51F84}">
      <dgm:prSet/>
      <dgm:spPr/>
      <dgm:t>
        <a:bodyPr/>
        <a:lstStyle/>
        <a:p>
          <a:endParaRPr lang="en-US"/>
        </a:p>
      </dgm:t>
    </dgm:pt>
    <dgm:pt modelId="{A32F49ED-E325-D548-9E37-28B71A2BBBD6}">
      <dgm:prSet phldrT="[Text]"/>
      <dgm:spPr/>
      <dgm:t>
        <a:bodyPr/>
        <a:lstStyle/>
        <a:p>
          <a:r>
            <a:rPr lang="en-US" dirty="0" smtClean="0"/>
            <a:t>Distance</a:t>
          </a:r>
          <a:endParaRPr lang="en-US" dirty="0"/>
        </a:p>
      </dgm:t>
    </dgm:pt>
    <dgm:pt modelId="{DDBC69BE-C1D9-F345-9724-E1AE388728E9}" type="parTrans" cxnId="{CAAE7274-83EB-7448-93CE-A32F42E30A23}">
      <dgm:prSet/>
      <dgm:spPr/>
      <dgm:t>
        <a:bodyPr/>
        <a:lstStyle/>
        <a:p>
          <a:endParaRPr lang="en-US"/>
        </a:p>
      </dgm:t>
    </dgm:pt>
    <dgm:pt modelId="{E25CA00E-8F8E-5F49-B0FC-D45D04742ADE}" type="sibTrans" cxnId="{CAAE7274-83EB-7448-93CE-A32F42E30A23}">
      <dgm:prSet/>
      <dgm:spPr/>
      <dgm:t>
        <a:bodyPr/>
        <a:lstStyle/>
        <a:p>
          <a:endParaRPr lang="en-US"/>
        </a:p>
      </dgm:t>
    </dgm:pt>
    <dgm:pt modelId="{42C58147-DF37-8C4F-8F5C-8CB18683ABBC}">
      <dgm:prSet phldrT="[Text]"/>
      <dgm:spPr/>
      <dgm:t>
        <a:bodyPr/>
        <a:lstStyle/>
        <a:p>
          <a:r>
            <a:rPr lang="en-US" b="1" dirty="0" smtClean="0"/>
            <a:t>Seating</a:t>
          </a:r>
          <a:endParaRPr lang="en-US" b="1" dirty="0"/>
        </a:p>
      </dgm:t>
    </dgm:pt>
    <dgm:pt modelId="{E606539C-4059-5046-8F94-3A0CFCF09AC8}" type="parTrans" cxnId="{61C6DBF4-ABD6-F245-93B3-AF108B9EB999}">
      <dgm:prSet/>
      <dgm:spPr/>
      <dgm:t>
        <a:bodyPr/>
        <a:lstStyle/>
        <a:p>
          <a:endParaRPr lang="en-US"/>
        </a:p>
      </dgm:t>
    </dgm:pt>
    <dgm:pt modelId="{C2ABB9FF-6E6E-2C4A-8E5D-BE5427A02B78}" type="sibTrans" cxnId="{61C6DBF4-ABD6-F245-93B3-AF108B9EB999}">
      <dgm:prSet/>
      <dgm:spPr/>
      <dgm:t>
        <a:bodyPr/>
        <a:lstStyle/>
        <a:p>
          <a:endParaRPr lang="en-US"/>
        </a:p>
      </dgm:t>
    </dgm:pt>
    <dgm:pt modelId="{394B79EE-3596-A449-83DD-CEF5114B0A1C}">
      <dgm:prSet phldrT="[Text]"/>
      <dgm:spPr/>
      <dgm:t>
        <a:bodyPr/>
        <a:lstStyle/>
        <a:p>
          <a:r>
            <a:rPr lang="en-US" b="1" dirty="0" err="1" smtClean="0"/>
            <a:t>WiFi</a:t>
          </a:r>
          <a:endParaRPr lang="en-US" b="1" dirty="0"/>
        </a:p>
      </dgm:t>
    </dgm:pt>
    <dgm:pt modelId="{144F515F-AE91-B94B-B4FA-9773DE2B0290}" type="parTrans" cxnId="{11699F71-6C86-9C42-9419-B8569746175C}">
      <dgm:prSet/>
      <dgm:spPr/>
    </dgm:pt>
    <dgm:pt modelId="{DAEF282C-F375-BF4D-964F-59E5583F9077}" type="sibTrans" cxnId="{11699F71-6C86-9C42-9419-B8569746175C}">
      <dgm:prSet/>
      <dgm:spPr/>
    </dgm:pt>
    <dgm:pt modelId="{D04E735B-5A04-6A4E-8C32-E2566BE25F34}" type="pres">
      <dgm:prSet presAssocID="{4C6E2B35-F7EE-AA46-AEB2-B8A230638C97}" presName="Name0" presStyleCnt="0">
        <dgm:presLayoutVars>
          <dgm:dir/>
          <dgm:animLvl val="lvl"/>
          <dgm:resizeHandles val="exact"/>
        </dgm:presLayoutVars>
      </dgm:prSet>
      <dgm:spPr/>
      <dgm:t>
        <a:bodyPr/>
        <a:lstStyle/>
        <a:p>
          <a:endParaRPr lang="en-US"/>
        </a:p>
      </dgm:t>
    </dgm:pt>
    <dgm:pt modelId="{F7AAE935-8F5D-E540-9A4C-87258CDAF048}" type="pres">
      <dgm:prSet presAssocID="{B1EB6DBA-34DD-5845-B524-B9FC73CC04DC}" presName="composite" presStyleCnt="0"/>
      <dgm:spPr/>
    </dgm:pt>
    <dgm:pt modelId="{D02753B2-082A-294D-87BC-B521B5392EF9}" type="pres">
      <dgm:prSet presAssocID="{B1EB6DBA-34DD-5845-B524-B9FC73CC04DC}" presName="parTx" presStyleLbl="alignNode1" presStyleIdx="0" presStyleCnt="3">
        <dgm:presLayoutVars>
          <dgm:chMax val="0"/>
          <dgm:chPref val="0"/>
          <dgm:bulletEnabled val="1"/>
        </dgm:presLayoutVars>
      </dgm:prSet>
      <dgm:spPr/>
      <dgm:t>
        <a:bodyPr/>
        <a:lstStyle/>
        <a:p>
          <a:endParaRPr lang="en-US"/>
        </a:p>
      </dgm:t>
    </dgm:pt>
    <dgm:pt modelId="{746ABB3F-524F-6644-B181-FEBF859CC52E}" type="pres">
      <dgm:prSet presAssocID="{B1EB6DBA-34DD-5845-B524-B9FC73CC04DC}" presName="desTx" presStyleLbl="alignAccFollowNode1" presStyleIdx="0" presStyleCnt="3">
        <dgm:presLayoutVars>
          <dgm:bulletEnabled val="1"/>
        </dgm:presLayoutVars>
      </dgm:prSet>
      <dgm:spPr/>
      <dgm:t>
        <a:bodyPr/>
        <a:lstStyle/>
        <a:p>
          <a:endParaRPr lang="en-US"/>
        </a:p>
      </dgm:t>
    </dgm:pt>
    <dgm:pt modelId="{6445727B-E8B3-E543-BAF9-F783C797B452}" type="pres">
      <dgm:prSet presAssocID="{37D1DD48-C90D-594C-9A1F-9B5707F9C573}" presName="space" presStyleCnt="0"/>
      <dgm:spPr/>
    </dgm:pt>
    <dgm:pt modelId="{3AFD12BC-24F7-6448-B86B-9D0296BB5FD7}" type="pres">
      <dgm:prSet presAssocID="{2C89F6E8-0339-AE40-B7CE-E74EF5E37FEB}" presName="composite" presStyleCnt="0"/>
      <dgm:spPr/>
    </dgm:pt>
    <dgm:pt modelId="{326D60BD-7737-2F4C-947B-A3FB79760462}" type="pres">
      <dgm:prSet presAssocID="{2C89F6E8-0339-AE40-B7CE-E74EF5E37FEB}" presName="parTx" presStyleLbl="alignNode1" presStyleIdx="1" presStyleCnt="3">
        <dgm:presLayoutVars>
          <dgm:chMax val="0"/>
          <dgm:chPref val="0"/>
          <dgm:bulletEnabled val="1"/>
        </dgm:presLayoutVars>
      </dgm:prSet>
      <dgm:spPr/>
      <dgm:t>
        <a:bodyPr/>
        <a:lstStyle/>
        <a:p>
          <a:endParaRPr lang="en-US"/>
        </a:p>
      </dgm:t>
    </dgm:pt>
    <dgm:pt modelId="{A35226A3-AA32-2D4B-B77E-FC8AE0F68859}" type="pres">
      <dgm:prSet presAssocID="{2C89F6E8-0339-AE40-B7CE-E74EF5E37FEB}" presName="desTx" presStyleLbl="alignAccFollowNode1" presStyleIdx="1" presStyleCnt="3">
        <dgm:presLayoutVars>
          <dgm:bulletEnabled val="1"/>
        </dgm:presLayoutVars>
      </dgm:prSet>
      <dgm:spPr/>
      <dgm:t>
        <a:bodyPr/>
        <a:lstStyle/>
        <a:p>
          <a:endParaRPr lang="en-US"/>
        </a:p>
      </dgm:t>
    </dgm:pt>
    <dgm:pt modelId="{7CA75E2E-391B-A447-81CE-3F5A9569E44E}" type="pres">
      <dgm:prSet presAssocID="{2FCEAF21-A928-1843-A1C9-81DEFCE7CEF6}" presName="space" presStyleCnt="0"/>
      <dgm:spPr/>
    </dgm:pt>
    <dgm:pt modelId="{1C7FAF9A-DBE5-AD43-B1A8-38465D990C16}" type="pres">
      <dgm:prSet presAssocID="{103F86AD-D58F-5E47-95EC-C5C582E4FC39}" presName="composite" presStyleCnt="0"/>
      <dgm:spPr/>
    </dgm:pt>
    <dgm:pt modelId="{24BDEF4E-BDBF-7643-9107-A0127A19FDFC}" type="pres">
      <dgm:prSet presAssocID="{103F86AD-D58F-5E47-95EC-C5C582E4FC39}" presName="parTx" presStyleLbl="alignNode1" presStyleIdx="2" presStyleCnt="3">
        <dgm:presLayoutVars>
          <dgm:chMax val="0"/>
          <dgm:chPref val="0"/>
          <dgm:bulletEnabled val="1"/>
        </dgm:presLayoutVars>
      </dgm:prSet>
      <dgm:spPr/>
      <dgm:t>
        <a:bodyPr/>
        <a:lstStyle/>
        <a:p>
          <a:endParaRPr lang="en-US"/>
        </a:p>
      </dgm:t>
    </dgm:pt>
    <dgm:pt modelId="{626D9A39-05F0-7347-9089-04D3D521EFA4}" type="pres">
      <dgm:prSet presAssocID="{103F86AD-D58F-5E47-95EC-C5C582E4FC39}" presName="desTx" presStyleLbl="alignAccFollowNode1" presStyleIdx="2" presStyleCnt="3">
        <dgm:presLayoutVars>
          <dgm:bulletEnabled val="1"/>
        </dgm:presLayoutVars>
      </dgm:prSet>
      <dgm:spPr/>
      <dgm:t>
        <a:bodyPr/>
        <a:lstStyle/>
        <a:p>
          <a:endParaRPr lang="en-US"/>
        </a:p>
      </dgm:t>
    </dgm:pt>
  </dgm:ptLst>
  <dgm:cxnLst>
    <dgm:cxn modelId="{210DAE96-BC07-D94B-A8D6-38EFBA28D462}" type="presOf" srcId="{56917DD6-13BF-E146-83DC-8298C764F7C4}" destId="{626D9A39-05F0-7347-9089-04D3D521EFA4}" srcOrd="0" destOrd="0" presId="urn:microsoft.com/office/officeart/2005/8/layout/hList1"/>
    <dgm:cxn modelId="{63D0B152-38CB-EF40-BCE2-F90C5C574916}" srcId="{4C6E2B35-F7EE-AA46-AEB2-B8A230638C97}" destId="{B1EB6DBA-34DD-5845-B524-B9FC73CC04DC}" srcOrd="0" destOrd="0" parTransId="{50A84562-5522-3340-BEDC-24DFF84D10F4}" sibTransId="{37D1DD48-C90D-594C-9A1F-9B5707F9C573}"/>
    <dgm:cxn modelId="{CAAE7274-83EB-7448-93CE-A32F42E30A23}" srcId="{103F86AD-D58F-5E47-95EC-C5C582E4FC39}" destId="{A32F49ED-E325-D548-9E37-28B71A2BBBD6}" srcOrd="2" destOrd="0" parTransId="{DDBC69BE-C1D9-F345-9724-E1AE388728E9}" sibTransId="{E25CA00E-8F8E-5F49-B0FC-D45D04742ADE}"/>
    <dgm:cxn modelId="{4CE49E74-9983-3F40-9797-807FA9449EF9}" srcId="{2C89F6E8-0339-AE40-B7CE-E74EF5E37FEB}" destId="{276B6BD6-8C86-EB46-9DB6-E62DAEA3F9D7}" srcOrd="2" destOrd="0" parTransId="{E84270B9-55A2-ED43-B977-A782B0BF651C}" sibTransId="{ECFBBB2C-9502-1146-A633-577EA2BEE860}"/>
    <dgm:cxn modelId="{D02D27BA-4808-3E4E-8CED-0BC36800C0FD}" type="presOf" srcId="{F9221EE5-2163-0245-8C18-206028A5A942}" destId="{746ABB3F-524F-6644-B181-FEBF859CC52E}" srcOrd="0" destOrd="2" presId="urn:microsoft.com/office/officeart/2005/8/layout/hList1"/>
    <dgm:cxn modelId="{92C3B160-A566-044E-9E53-E7C0F0FEF519}" type="presOf" srcId="{394B79EE-3596-A449-83DD-CEF5114B0A1C}" destId="{A35226A3-AA32-2D4B-B77E-FC8AE0F68859}" srcOrd="0" destOrd="5" presId="urn:microsoft.com/office/officeart/2005/8/layout/hList1"/>
    <dgm:cxn modelId="{F6DD9454-F260-0D49-BFBC-DF4A757FBF1D}" type="presOf" srcId="{2C89F6E8-0339-AE40-B7CE-E74EF5E37FEB}" destId="{326D60BD-7737-2F4C-947B-A3FB79760462}" srcOrd="0" destOrd="0" presId="urn:microsoft.com/office/officeart/2005/8/layout/hList1"/>
    <dgm:cxn modelId="{DE5E6B4A-14EB-EA4B-A904-DFFA3250401A}" type="presOf" srcId="{B1EB6DBA-34DD-5845-B524-B9FC73CC04DC}" destId="{D02753B2-082A-294D-87BC-B521B5392EF9}" srcOrd="0" destOrd="0" presId="urn:microsoft.com/office/officeart/2005/8/layout/hList1"/>
    <dgm:cxn modelId="{5D0C9140-414A-3243-A3C4-CDE01244980E}" srcId="{2C89F6E8-0339-AE40-B7CE-E74EF5E37FEB}" destId="{1006A1A5-31A5-D441-8A46-451E813E0E6B}" srcOrd="3" destOrd="0" parTransId="{D7CBCB53-6C04-3540-A5C7-DC0671C87EFA}" sibTransId="{86694B46-DEEF-E042-A07A-B273FB0CA171}"/>
    <dgm:cxn modelId="{11699F71-6C86-9C42-9419-B8569746175C}" srcId="{2C89F6E8-0339-AE40-B7CE-E74EF5E37FEB}" destId="{394B79EE-3596-A449-83DD-CEF5114B0A1C}" srcOrd="5" destOrd="0" parTransId="{144F515F-AE91-B94B-B4FA-9773DE2B0290}" sibTransId="{DAEF282C-F375-BF4D-964F-59E5583F9077}"/>
    <dgm:cxn modelId="{D87FB082-FA60-FC4C-9DCE-B0C7BBABAB76}" type="presOf" srcId="{A2760A92-C617-D04C-84AE-D2153D1D8C35}" destId="{746ABB3F-524F-6644-B181-FEBF859CC52E}" srcOrd="0" destOrd="1" presId="urn:microsoft.com/office/officeart/2005/8/layout/hList1"/>
    <dgm:cxn modelId="{5F3255D9-27D9-0B4B-90C0-C1ACDB7A1E8D}" srcId="{B1EB6DBA-34DD-5845-B524-B9FC73CC04DC}" destId="{F9221EE5-2163-0245-8C18-206028A5A942}" srcOrd="2" destOrd="0" parTransId="{651C4845-4BCB-294F-B5F7-976ED092D176}" sibTransId="{132EC5E9-1288-8146-AEC7-C7E97FF92943}"/>
    <dgm:cxn modelId="{9DAF68BA-6B99-A143-9103-E00612EAF4A9}" type="presOf" srcId="{E8A1C1F5-3258-464E-B660-B3ADB5C5B8F7}" destId="{746ABB3F-524F-6644-B181-FEBF859CC52E}" srcOrd="0" destOrd="0" presId="urn:microsoft.com/office/officeart/2005/8/layout/hList1"/>
    <dgm:cxn modelId="{4A999FDC-B6F5-534D-AB78-3EEC7C5E848A}" type="presOf" srcId="{42C58147-DF37-8C4F-8F5C-8CB18683ABBC}" destId="{626D9A39-05F0-7347-9089-04D3D521EFA4}" srcOrd="0" destOrd="4" presId="urn:microsoft.com/office/officeart/2005/8/layout/hList1"/>
    <dgm:cxn modelId="{1BF0E44D-F4BF-B84F-92B6-29C1B7259126}" srcId="{103F86AD-D58F-5E47-95EC-C5C582E4FC39}" destId="{56917DD6-13BF-E146-83DC-8298C764F7C4}" srcOrd="0" destOrd="0" parTransId="{C6057099-99E6-044E-B1AA-68BD24C10FD3}" sibTransId="{6E8AF368-D484-5745-9420-E6D1C37904C1}"/>
    <dgm:cxn modelId="{13F425DE-9030-9243-9FFB-1D5130E55EB8}" type="presOf" srcId="{8E01532D-517B-D64D-9C8F-8BAF9D985DEB}" destId="{A35226A3-AA32-2D4B-B77E-FC8AE0F68859}" srcOrd="0" destOrd="1" presId="urn:microsoft.com/office/officeart/2005/8/layout/hList1"/>
    <dgm:cxn modelId="{A28158A5-B534-1E45-937D-5A1D9C18D280}" srcId="{B1EB6DBA-34DD-5845-B524-B9FC73CC04DC}" destId="{A2760A92-C617-D04C-84AE-D2153D1D8C35}" srcOrd="1" destOrd="0" parTransId="{56B71FAC-611D-9F46-923C-2BE322120516}" sibTransId="{69FF8CD3-69A7-5649-A84B-4F0BFD037BCE}"/>
    <dgm:cxn modelId="{9CA3C69B-5697-2E44-AC3E-87A57F066638}" type="presOf" srcId="{40A6AA81-4F82-1046-B5AE-B24A644A201D}" destId="{A35226A3-AA32-2D4B-B77E-FC8AE0F68859}" srcOrd="0" destOrd="4" presId="urn:microsoft.com/office/officeart/2005/8/layout/hList1"/>
    <dgm:cxn modelId="{13710D14-981A-6542-B62C-F73D278300A3}" type="presOf" srcId="{C8382F4B-8D0B-E840-ADD5-259762B12E15}" destId="{626D9A39-05F0-7347-9089-04D3D521EFA4}" srcOrd="0" destOrd="3" presId="urn:microsoft.com/office/officeart/2005/8/layout/hList1"/>
    <dgm:cxn modelId="{F9677A3B-67A8-8D47-853D-37B6CE172DDE}" srcId="{103F86AD-D58F-5E47-95EC-C5C582E4FC39}" destId="{C8382F4B-8D0B-E840-ADD5-259762B12E15}" srcOrd="3" destOrd="0" parTransId="{EBDDBA82-8041-9148-9940-4A89577AFBD7}" sibTransId="{B9DB14B8-6C38-AF40-940F-586081705796}"/>
    <dgm:cxn modelId="{A155EDCA-39DA-7F42-BA53-E6C66655EC63}" type="presOf" srcId="{1AF261EE-D693-4C4F-B31F-156265A75900}" destId="{746ABB3F-524F-6644-B181-FEBF859CC52E}" srcOrd="0" destOrd="3" presId="urn:microsoft.com/office/officeart/2005/8/layout/hList1"/>
    <dgm:cxn modelId="{ADE983D5-9222-104E-98A7-C3763C5CD43F}" type="presOf" srcId="{103F86AD-D58F-5E47-95EC-C5C582E4FC39}" destId="{24BDEF4E-BDBF-7643-9107-A0127A19FDFC}" srcOrd="0" destOrd="0" presId="urn:microsoft.com/office/officeart/2005/8/layout/hList1"/>
    <dgm:cxn modelId="{65B0C9C9-C3DD-864C-A6EB-D4F45CA87A60}" srcId="{4C6E2B35-F7EE-AA46-AEB2-B8A230638C97}" destId="{2C89F6E8-0339-AE40-B7CE-E74EF5E37FEB}" srcOrd="1" destOrd="0" parTransId="{EFD51452-D846-4A40-B4B7-3E72DD830B24}" sibTransId="{2FCEAF21-A928-1843-A1C9-81DEFCE7CEF6}"/>
    <dgm:cxn modelId="{BB1E2595-63E4-F142-82BD-DD165708E3DA}" type="presOf" srcId="{5FD80B43-62B5-B241-829F-5EDB067FB97C}" destId="{626D9A39-05F0-7347-9089-04D3D521EFA4}" srcOrd="0" destOrd="1" presId="urn:microsoft.com/office/officeart/2005/8/layout/hList1"/>
    <dgm:cxn modelId="{ED81B896-D14A-D34E-B881-AA0C6544C75B}" srcId="{2C89F6E8-0339-AE40-B7CE-E74EF5E37FEB}" destId="{40A6AA81-4F82-1046-B5AE-B24A644A201D}" srcOrd="4" destOrd="0" parTransId="{0A8355B6-0939-FC4F-AFFF-C23F21A00A4A}" sibTransId="{D3158853-CA76-0B4D-AC7B-21D5980FC670}"/>
    <dgm:cxn modelId="{5960914B-43F1-9E48-BA58-F1265F5F6CC7}" type="presOf" srcId="{4C6E2B35-F7EE-AA46-AEB2-B8A230638C97}" destId="{D04E735B-5A04-6A4E-8C32-E2566BE25F34}" srcOrd="0" destOrd="0" presId="urn:microsoft.com/office/officeart/2005/8/layout/hList1"/>
    <dgm:cxn modelId="{5A72D3B3-AD0F-0847-A962-53D7998CAEE3}" srcId="{2C89F6E8-0339-AE40-B7CE-E74EF5E37FEB}" destId="{1B97F8FE-890A-8B46-B15D-071F28FBC697}" srcOrd="0" destOrd="0" parTransId="{21B56B1D-1927-8A45-9FE5-37FA5A55CA3D}" sibTransId="{5E4EE641-6E26-AD48-A15D-14E442D6380E}"/>
    <dgm:cxn modelId="{1E3054A0-8C53-2E4A-B45F-B7F947730898}" type="presOf" srcId="{1006A1A5-31A5-D441-8A46-451E813E0E6B}" destId="{A35226A3-AA32-2D4B-B77E-FC8AE0F68859}" srcOrd="0" destOrd="3" presId="urn:microsoft.com/office/officeart/2005/8/layout/hList1"/>
    <dgm:cxn modelId="{61C6DBF4-ABD6-F245-93B3-AF108B9EB999}" srcId="{103F86AD-D58F-5E47-95EC-C5C582E4FC39}" destId="{42C58147-DF37-8C4F-8F5C-8CB18683ABBC}" srcOrd="4" destOrd="0" parTransId="{E606539C-4059-5046-8F94-3A0CFCF09AC8}" sibTransId="{C2ABB9FF-6E6E-2C4A-8E5D-BE5427A02B78}"/>
    <dgm:cxn modelId="{01E905D5-59C4-974F-9ECB-A78C42E51F84}" srcId="{103F86AD-D58F-5E47-95EC-C5C582E4FC39}" destId="{5FD80B43-62B5-B241-829F-5EDB067FB97C}" srcOrd="1" destOrd="0" parTransId="{FB98EFCC-3948-A244-B180-BC26F9BC18DB}" sibTransId="{FC024254-D154-9B45-AD8A-818453A1557A}"/>
    <dgm:cxn modelId="{2DBF57E2-F5A3-DE47-A8E6-600CEA5BF0FC}" srcId="{4C6E2B35-F7EE-AA46-AEB2-B8A230638C97}" destId="{103F86AD-D58F-5E47-95EC-C5C582E4FC39}" srcOrd="2" destOrd="0" parTransId="{773D79C4-14F5-B042-B5A9-E0A3A4CCEB3B}" sibTransId="{3C2556F1-BD19-3D45-8223-B3BC5479C24A}"/>
    <dgm:cxn modelId="{2282E1E4-17A8-6C41-9315-ED04B82AC1A4}" type="presOf" srcId="{A32F49ED-E325-D548-9E37-28B71A2BBBD6}" destId="{626D9A39-05F0-7347-9089-04D3D521EFA4}" srcOrd="0" destOrd="2" presId="urn:microsoft.com/office/officeart/2005/8/layout/hList1"/>
    <dgm:cxn modelId="{1835E2D7-3A8C-4844-BD4C-D9C86B9858B4}" type="presOf" srcId="{F5BE0968-1490-C14D-B3A7-2F26DD8C36C5}" destId="{A35226A3-AA32-2D4B-B77E-FC8AE0F68859}" srcOrd="0" destOrd="6" presId="urn:microsoft.com/office/officeart/2005/8/layout/hList1"/>
    <dgm:cxn modelId="{C50E2C32-9BFB-964D-ABF6-2BCABE00D182}" type="presOf" srcId="{1B97F8FE-890A-8B46-B15D-071F28FBC697}" destId="{A35226A3-AA32-2D4B-B77E-FC8AE0F68859}" srcOrd="0" destOrd="0" presId="urn:microsoft.com/office/officeart/2005/8/layout/hList1"/>
    <dgm:cxn modelId="{FF54C5C1-D400-3E46-A16B-CD5E89833579}" srcId="{B1EB6DBA-34DD-5845-B524-B9FC73CC04DC}" destId="{1AF261EE-D693-4C4F-B31F-156265A75900}" srcOrd="3" destOrd="0" parTransId="{D20C30B2-D685-E34B-8E7D-DB6CEA0043BC}" sibTransId="{ABFE1BAD-0FEF-E846-A49C-3393928841C0}"/>
    <dgm:cxn modelId="{9192175F-B63B-0C40-A8E8-5E98E8647F96}" srcId="{B1EB6DBA-34DD-5845-B524-B9FC73CC04DC}" destId="{E8A1C1F5-3258-464E-B660-B3ADB5C5B8F7}" srcOrd="0" destOrd="0" parTransId="{A030D28D-31BC-F64D-BF99-78F6EA973CBB}" sibTransId="{BE82861B-0908-7F46-B3C9-A9805A372839}"/>
    <dgm:cxn modelId="{00C43C5C-00D9-6442-819F-D5BD9ABD3F5B}" srcId="{2C89F6E8-0339-AE40-B7CE-E74EF5E37FEB}" destId="{8E01532D-517B-D64D-9C8F-8BAF9D985DEB}" srcOrd="1" destOrd="0" parTransId="{D819E6EE-1AD8-E748-8D44-5AAF0A7338CF}" sibTransId="{8C3AF55C-5AF1-AB41-8C12-C461CF646A7C}"/>
    <dgm:cxn modelId="{CA9FAF9F-C4CD-A640-B188-6862B66FA7CD}" srcId="{2C89F6E8-0339-AE40-B7CE-E74EF5E37FEB}" destId="{F5BE0968-1490-C14D-B3A7-2F26DD8C36C5}" srcOrd="6" destOrd="0" parTransId="{9AFD5DDC-1EE1-AF47-BBDE-68D327B1D33C}" sibTransId="{E45CF7FD-CB04-8D48-A08B-492CFE27D45B}"/>
    <dgm:cxn modelId="{26E9245C-4206-7546-90C8-D7989C9FD4C1}" type="presOf" srcId="{276B6BD6-8C86-EB46-9DB6-E62DAEA3F9D7}" destId="{A35226A3-AA32-2D4B-B77E-FC8AE0F68859}" srcOrd="0" destOrd="2" presId="urn:microsoft.com/office/officeart/2005/8/layout/hList1"/>
    <dgm:cxn modelId="{9D557F43-F85E-174C-AFF5-7C6ACF0AF889}" type="presParOf" srcId="{D04E735B-5A04-6A4E-8C32-E2566BE25F34}" destId="{F7AAE935-8F5D-E540-9A4C-87258CDAF048}" srcOrd="0" destOrd="0" presId="urn:microsoft.com/office/officeart/2005/8/layout/hList1"/>
    <dgm:cxn modelId="{B6B4FD24-5816-F84E-963E-BA0643D24DE8}" type="presParOf" srcId="{F7AAE935-8F5D-E540-9A4C-87258CDAF048}" destId="{D02753B2-082A-294D-87BC-B521B5392EF9}" srcOrd="0" destOrd="0" presId="urn:microsoft.com/office/officeart/2005/8/layout/hList1"/>
    <dgm:cxn modelId="{9BA8C888-90AE-0745-A194-93073370326E}" type="presParOf" srcId="{F7AAE935-8F5D-E540-9A4C-87258CDAF048}" destId="{746ABB3F-524F-6644-B181-FEBF859CC52E}" srcOrd="1" destOrd="0" presId="urn:microsoft.com/office/officeart/2005/8/layout/hList1"/>
    <dgm:cxn modelId="{A61F2864-55DA-A84D-852D-E70811BB8954}" type="presParOf" srcId="{D04E735B-5A04-6A4E-8C32-E2566BE25F34}" destId="{6445727B-E8B3-E543-BAF9-F783C797B452}" srcOrd="1" destOrd="0" presId="urn:microsoft.com/office/officeart/2005/8/layout/hList1"/>
    <dgm:cxn modelId="{88BC4881-0C95-9445-80F2-6BA4586F2EF0}" type="presParOf" srcId="{D04E735B-5A04-6A4E-8C32-E2566BE25F34}" destId="{3AFD12BC-24F7-6448-B86B-9D0296BB5FD7}" srcOrd="2" destOrd="0" presId="urn:microsoft.com/office/officeart/2005/8/layout/hList1"/>
    <dgm:cxn modelId="{F9949F3D-4534-9744-98C8-0606C3D675EB}" type="presParOf" srcId="{3AFD12BC-24F7-6448-B86B-9D0296BB5FD7}" destId="{326D60BD-7737-2F4C-947B-A3FB79760462}" srcOrd="0" destOrd="0" presId="urn:microsoft.com/office/officeart/2005/8/layout/hList1"/>
    <dgm:cxn modelId="{EFFBB6B0-3FCA-7C47-945A-F894BED035A7}" type="presParOf" srcId="{3AFD12BC-24F7-6448-B86B-9D0296BB5FD7}" destId="{A35226A3-AA32-2D4B-B77E-FC8AE0F68859}" srcOrd="1" destOrd="0" presId="urn:microsoft.com/office/officeart/2005/8/layout/hList1"/>
    <dgm:cxn modelId="{C383D857-CCEA-4A4D-9BE8-8F239671CA54}" type="presParOf" srcId="{D04E735B-5A04-6A4E-8C32-E2566BE25F34}" destId="{7CA75E2E-391B-A447-81CE-3F5A9569E44E}" srcOrd="3" destOrd="0" presId="urn:microsoft.com/office/officeart/2005/8/layout/hList1"/>
    <dgm:cxn modelId="{303B5253-6C49-A647-B040-99565FABBF78}" type="presParOf" srcId="{D04E735B-5A04-6A4E-8C32-E2566BE25F34}" destId="{1C7FAF9A-DBE5-AD43-B1A8-38465D990C16}" srcOrd="4" destOrd="0" presId="urn:microsoft.com/office/officeart/2005/8/layout/hList1"/>
    <dgm:cxn modelId="{FB9D0BCA-8AF4-A446-8A64-B4C50EC98623}" type="presParOf" srcId="{1C7FAF9A-DBE5-AD43-B1A8-38465D990C16}" destId="{24BDEF4E-BDBF-7643-9107-A0127A19FDFC}" srcOrd="0" destOrd="0" presId="urn:microsoft.com/office/officeart/2005/8/layout/hList1"/>
    <dgm:cxn modelId="{2DC82C5A-164E-694C-A1AB-49ACEB74C898}" type="presParOf" srcId="{1C7FAF9A-DBE5-AD43-B1A8-38465D990C16}" destId="{626D9A39-05F0-7347-9089-04D3D521EFA4}"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C6E2B35-F7EE-AA46-AEB2-B8A230638C97}" type="doc">
      <dgm:prSet loTypeId="urn:microsoft.com/office/officeart/2005/8/layout/hList1" loCatId="" qsTypeId="urn:microsoft.com/office/officeart/2005/8/quickstyle/simple4" qsCatId="simple" csTypeId="urn:microsoft.com/office/officeart/2005/8/colors/accent1_2" csCatId="accent1" phldr="1"/>
      <dgm:spPr/>
      <dgm:t>
        <a:bodyPr/>
        <a:lstStyle/>
        <a:p>
          <a:endParaRPr lang="en-US"/>
        </a:p>
      </dgm:t>
    </dgm:pt>
    <dgm:pt modelId="{2C89F6E8-0339-AE40-B7CE-E74EF5E37FEB}">
      <dgm:prSet phldrT="[Text]"/>
      <dgm:spPr/>
      <dgm:t>
        <a:bodyPr/>
        <a:lstStyle/>
        <a:p>
          <a:r>
            <a:rPr lang="en-US" dirty="0" smtClean="0"/>
            <a:t>Studying</a:t>
          </a:r>
          <a:endParaRPr lang="en-US" dirty="0"/>
        </a:p>
      </dgm:t>
    </dgm:pt>
    <dgm:pt modelId="{EFD51452-D846-4A40-B4B7-3E72DD830B24}" type="parTrans" cxnId="{65B0C9C9-C3DD-864C-A6EB-D4F45CA87A60}">
      <dgm:prSet/>
      <dgm:spPr/>
      <dgm:t>
        <a:bodyPr/>
        <a:lstStyle/>
        <a:p>
          <a:endParaRPr lang="en-US"/>
        </a:p>
      </dgm:t>
    </dgm:pt>
    <dgm:pt modelId="{2FCEAF21-A928-1843-A1C9-81DEFCE7CEF6}" type="sibTrans" cxnId="{65B0C9C9-C3DD-864C-A6EB-D4F45CA87A60}">
      <dgm:prSet/>
      <dgm:spPr/>
      <dgm:t>
        <a:bodyPr/>
        <a:lstStyle/>
        <a:p>
          <a:endParaRPr lang="en-US"/>
        </a:p>
      </dgm:t>
    </dgm:pt>
    <dgm:pt modelId="{ECFBD6F9-016E-004A-A616-902DD744BB02}">
      <dgm:prSet phldrT="[Text]"/>
      <dgm:spPr/>
      <dgm:t>
        <a:bodyPr/>
        <a:lstStyle/>
        <a:p>
          <a:r>
            <a:rPr lang="en-US" dirty="0" smtClean="0"/>
            <a:t>The Bean</a:t>
          </a:r>
          <a:endParaRPr lang="en-US" dirty="0"/>
        </a:p>
      </dgm:t>
    </dgm:pt>
    <dgm:pt modelId="{59DD1727-D8B5-6B4F-8B5B-1E86DAE186C7}" type="parTrans" cxnId="{8882C328-9DB6-9F4F-BC70-B2B10F31616E}">
      <dgm:prSet/>
      <dgm:spPr/>
      <dgm:t>
        <a:bodyPr/>
        <a:lstStyle/>
        <a:p>
          <a:endParaRPr lang="en-US"/>
        </a:p>
      </dgm:t>
    </dgm:pt>
    <dgm:pt modelId="{308CF774-A92A-EE42-8AE8-48C7830EE8E8}" type="sibTrans" cxnId="{8882C328-9DB6-9F4F-BC70-B2B10F31616E}">
      <dgm:prSet/>
      <dgm:spPr/>
      <dgm:t>
        <a:bodyPr/>
        <a:lstStyle/>
        <a:p>
          <a:endParaRPr lang="en-US"/>
        </a:p>
      </dgm:t>
    </dgm:pt>
    <dgm:pt modelId="{B1EB6DBA-34DD-5845-B524-B9FC73CC04DC}">
      <dgm:prSet phldrT="[Text]"/>
      <dgm:spPr/>
      <dgm:t>
        <a:bodyPr/>
        <a:lstStyle/>
        <a:p>
          <a:r>
            <a:rPr lang="en-US" dirty="0" smtClean="0"/>
            <a:t>Quick Fix</a:t>
          </a:r>
          <a:endParaRPr lang="en-US" dirty="0"/>
        </a:p>
      </dgm:t>
    </dgm:pt>
    <dgm:pt modelId="{50A84562-5522-3340-BEDC-24DFF84D10F4}" type="parTrans" cxnId="{63D0B152-38CB-EF40-BCE2-F90C5C574916}">
      <dgm:prSet/>
      <dgm:spPr/>
      <dgm:t>
        <a:bodyPr/>
        <a:lstStyle/>
        <a:p>
          <a:endParaRPr lang="en-US"/>
        </a:p>
      </dgm:t>
    </dgm:pt>
    <dgm:pt modelId="{37D1DD48-C90D-594C-9A1F-9B5707F9C573}" type="sibTrans" cxnId="{63D0B152-38CB-EF40-BCE2-F90C5C574916}">
      <dgm:prSet/>
      <dgm:spPr/>
      <dgm:t>
        <a:bodyPr/>
        <a:lstStyle/>
        <a:p>
          <a:endParaRPr lang="en-US"/>
        </a:p>
      </dgm:t>
    </dgm:pt>
    <dgm:pt modelId="{E8A1C1F5-3258-464E-B660-B3ADB5C5B8F7}">
      <dgm:prSet phldrT="[Text]"/>
      <dgm:spPr/>
      <dgm:t>
        <a:bodyPr/>
        <a:lstStyle/>
        <a:p>
          <a:r>
            <a:rPr lang="en-US" dirty="0" smtClean="0"/>
            <a:t>Oren’s Daily Roast</a:t>
          </a:r>
          <a:endParaRPr lang="en-US" dirty="0"/>
        </a:p>
      </dgm:t>
    </dgm:pt>
    <dgm:pt modelId="{A030D28D-31BC-F64D-BF99-78F6EA973CBB}" type="parTrans" cxnId="{9192175F-B63B-0C40-A8E8-5E98E8647F96}">
      <dgm:prSet/>
      <dgm:spPr/>
      <dgm:t>
        <a:bodyPr/>
        <a:lstStyle/>
        <a:p>
          <a:endParaRPr lang="en-US"/>
        </a:p>
      </dgm:t>
    </dgm:pt>
    <dgm:pt modelId="{BE82861B-0908-7F46-B3C9-A9805A372839}" type="sibTrans" cxnId="{9192175F-B63B-0C40-A8E8-5E98E8647F96}">
      <dgm:prSet/>
      <dgm:spPr/>
      <dgm:t>
        <a:bodyPr/>
        <a:lstStyle/>
        <a:p>
          <a:endParaRPr lang="en-US"/>
        </a:p>
      </dgm:t>
    </dgm:pt>
    <dgm:pt modelId="{103F86AD-D58F-5E47-95EC-C5C582E4FC39}">
      <dgm:prSet phldrT="[Text]"/>
      <dgm:spPr/>
      <dgm:t>
        <a:bodyPr/>
        <a:lstStyle/>
        <a:p>
          <a:r>
            <a:rPr lang="en-US" dirty="0" smtClean="0"/>
            <a:t>Informational</a:t>
          </a:r>
          <a:endParaRPr lang="en-US" dirty="0"/>
        </a:p>
      </dgm:t>
    </dgm:pt>
    <dgm:pt modelId="{773D79C4-14F5-B042-B5A9-E0A3A4CCEB3B}" type="parTrans" cxnId="{2DBF57E2-F5A3-DE47-A8E6-600CEA5BF0FC}">
      <dgm:prSet/>
      <dgm:spPr/>
      <dgm:t>
        <a:bodyPr/>
        <a:lstStyle/>
        <a:p>
          <a:endParaRPr lang="en-US"/>
        </a:p>
      </dgm:t>
    </dgm:pt>
    <dgm:pt modelId="{3C2556F1-BD19-3D45-8223-B3BC5479C24A}" type="sibTrans" cxnId="{2DBF57E2-F5A3-DE47-A8E6-600CEA5BF0FC}">
      <dgm:prSet/>
      <dgm:spPr/>
      <dgm:t>
        <a:bodyPr/>
        <a:lstStyle/>
        <a:p>
          <a:endParaRPr lang="en-US"/>
        </a:p>
      </dgm:t>
    </dgm:pt>
    <dgm:pt modelId="{FA322BB7-FE60-894E-8994-2D88B67D3455}">
      <dgm:prSet phldrT="[Text]"/>
      <dgm:spPr/>
      <dgm:t>
        <a:bodyPr/>
        <a:lstStyle/>
        <a:p>
          <a:r>
            <a:rPr lang="en-US" dirty="0" smtClean="0"/>
            <a:t>La </a:t>
          </a:r>
          <a:r>
            <a:rPr lang="en-US" dirty="0" err="1" smtClean="0"/>
            <a:t>Colombe</a:t>
          </a:r>
          <a:endParaRPr lang="en-US" dirty="0"/>
        </a:p>
      </dgm:t>
    </dgm:pt>
    <dgm:pt modelId="{C7D2D424-54DC-434B-B0B3-2624158B0E10}" type="parTrans" cxnId="{28CBC6C5-BCD5-F04A-8402-8860DF45BD64}">
      <dgm:prSet/>
      <dgm:spPr/>
      <dgm:t>
        <a:bodyPr/>
        <a:lstStyle/>
        <a:p>
          <a:endParaRPr lang="en-US"/>
        </a:p>
      </dgm:t>
    </dgm:pt>
    <dgm:pt modelId="{D54A4989-944C-6A47-B178-41E14C6305AC}" type="sibTrans" cxnId="{28CBC6C5-BCD5-F04A-8402-8860DF45BD64}">
      <dgm:prSet/>
      <dgm:spPr/>
      <dgm:t>
        <a:bodyPr/>
        <a:lstStyle/>
        <a:p>
          <a:endParaRPr lang="en-US"/>
        </a:p>
      </dgm:t>
    </dgm:pt>
    <dgm:pt modelId="{21D38C83-B9F5-B849-858C-7E994C565DFB}">
      <dgm:prSet/>
      <dgm:spPr/>
      <dgm:t>
        <a:bodyPr/>
        <a:lstStyle/>
        <a:p>
          <a:r>
            <a:rPr lang="en-US" dirty="0" smtClean="0"/>
            <a:t>Informational with MBA 1</a:t>
          </a:r>
          <a:endParaRPr lang="en-US" dirty="0"/>
        </a:p>
      </dgm:t>
    </dgm:pt>
    <dgm:pt modelId="{CF44FD77-94F8-5E40-A9EB-2D7D19BA092B}" type="parTrans" cxnId="{BD6DB41F-5F0C-AA4D-BB26-7C014F9DC3AE}">
      <dgm:prSet/>
      <dgm:spPr/>
      <dgm:t>
        <a:bodyPr/>
        <a:lstStyle/>
        <a:p>
          <a:endParaRPr lang="en-US"/>
        </a:p>
      </dgm:t>
    </dgm:pt>
    <dgm:pt modelId="{52AA36C1-8962-584E-9D08-49A5A1292081}" type="sibTrans" cxnId="{BD6DB41F-5F0C-AA4D-BB26-7C014F9DC3AE}">
      <dgm:prSet/>
      <dgm:spPr/>
      <dgm:t>
        <a:bodyPr/>
        <a:lstStyle/>
        <a:p>
          <a:endParaRPr lang="en-US"/>
        </a:p>
      </dgm:t>
    </dgm:pt>
    <dgm:pt modelId="{99F081E8-BAB9-CF43-86C8-5AA62A2DDBC6}">
      <dgm:prSet/>
      <dgm:spPr/>
      <dgm:t>
        <a:bodyPr/>
        <a:lstStyle/>
        <a:p>
          <a:r>
            <a:rPr lang="en-US" dirty="0" err="1" smtClean="0"/>
            <a:t>Sosnoff</a:t>
          </a:r>
          <a:endParaRPr lang="en-US" dirty="0"/>
        </a:p>
      </dgm:t>
    </dgm:pt>
    <dgm:pt modelId="{D9A8EA10-3C07-FD41-B9C4-5E4D3E293D28}" type="parTrans" cxnId="{248DE2E2-8B45-4A4F-AA49-99A1C2EC8751}">
      <dgm:prSet/>
      <dgm:spPr/>
      <dgm:t>
        <a:bodyPr/>
        <a:lstStyle/>
        <a:p>
          <a:endParaRPr lang="en-US"/>
        </a:p>
      </dgm:t>
    </dgm:pt>
    <dgm:pt modelId="{4B59A3CB-FE93-FA4A-A6CA-001B183A5C23}" type="sibTrans" cxnId="{248DE2E2-8B45-4A4F-AA49-99A1C2EC8751}">
      <dgm:prSet/>
      <dgm:spPr/>
      <dgm:t>
        <a:bodyPr/>
        <a:lstStyle/>
        <a:p>
          <a:endParaRPr lang="en-US"/>
        </a:p>
      </dgm:t>
    </dgm:pt>
    <dgm:pt modelId="{D04E735B-5A04-6A4E-8C32-E2566BE25F34}" type="pres">
      <dgm:prSet presAssocID="{4C6E2B35-F7EE-AA46-AEB2-B8A230638C97}" presName="Name0" presStyleCnt="0">
        <dgm:presLayoutVars>
          <dgm:dir/>
          <dgm:animLvl val="lvl"/>
          <dgm:resizeHandles val="exact"/>
        </dgm:presLayoutVars>
      </dgm:prSet>
      <dgm:spPr/>
      <dgm:t>
        <a:bodyPr/>
        <a:lstStyle/>
        <a:p>
          <a:endParaRPr lang="en-US"/>
        </a:p>
      </dgm:t>
    </dgm:pt>
    <dgm:pt modelId="{3AFD12BC-24F7-6448-B86B-9D0296BB5FD7}" type="pres">
      <dgm:prSet presAssocID="{2C89F6E8-0339-AE40-B7CE-E74EF5E37FEB}" presName="composite" presStyleCnt="0"/>
      <dgm:spPr/>
    </dgm:pt>
    <dgm:pt modelId="{326D60BD-7737-2F4C-947B-A3FB79760462}" type="pres">
      <dgm:prSet presAssocID="{2C89F6E8-0339-AE40-B7CE-E74EF5E37FEB}" presName="parTx" presStyleLbl="alignNode1" presStyleIdx="0" presStyleCnt="4">
        <dgm:presLayoutVars>
          <dgm:chMax val="0"/>
          <dgm:chPref val="0"/>
          <dgm:bulletEnabled val="1"/>
        </dgm:presLayoutVars>
      </dgm:prSet>
      <dgm:spPr/>
      <dgm:t>
        <a:bodyPr/>
        <a:lstStyle/>
        <a:p>
          <a:endParaRPr lang="en-US"/>
        </a:p>
      </dgm:t>
    </dgm:pt>
    <dgm:pt modelId="{A35226A3-AA32-2D4B-B77E-FC8AE0F68859}" type="pres">
      <dgm:prSet presAssocID="{2C89F6E8-0339-AE40-B7CE-E74EF5E37FEB}" presName="desTx" presStyleLbl="alignAccFollowNode1" presStyleIdx="0" presStyleCnt="4">
        <dgm:presLayoutVars>
          <dgm:bulletEnabled val="1"/>
        </dgm:presLayoutVars>
      </dgm:prSet>
      <dgm:spPr/>
      <dgm:t>
        <a:bodyPr/>
        <a:lstStyle/>
        <a:p>
          <a:endParaRPr lang="en-US"/>
        </a:p>
      </dgm:t>
    </dgm:pt>
    <dgm:pt modelId="{7CA75E2E-391B-A447-81CE-3F5A9569E44E}" type="pres">
      <dgm:prSet presAssocID="{2FCEAF21-A928-1843-A1C9-81DEFCE7CEF6}" presName="space" presStyleCnt="0"/>
      <dgm:spPr/>
    </dgm:pt>
    <dgm:pt modelId="{F7AAE935-8F5D-E540-9A4C-87258CDAF048}" type="pres">
      <dgm:prSet presAssocID="{B1EB6DBA-34DD-5845-B524-B9FC73CC04DC}" presName="composite" presStyleCnt="0"/>
      <dgm:spPr/>
    </dgm:pt>
    <dgm:pt modelId="{D02753B2-082A-294D-87BC-B521B5392EF9}" type="pres">
      <dgm:prSet presAssocID="{B1EB6DBA-34DD-5845-B524-B9FC73CC04DC}" presName="parTx" presStyleLbl="alignNode1" presStyleIdx="1" presStyleCnt="4">
        <dgm:presLayoutVars>
          <dgm:chMax val="0"/>
          <dgm:chPref val="0"/>
          <dgm:bulletEnabled val="1"/>
        </dgm:presLayoutVars>
      </dgm:prSet>
      <dgm:spPr/>
      <dgm:t>
        <a:bodyPr/>
        <a:lstStyle/>
        <a:p>
          <a:endParaRPr lang="en-US"/>
        </a:p>
      </dgm:t>
    </dgm:pt>
    <dgm:pt modelId="{746ABB3F-524F-6644-B181-FEBF859CC52E}" type="pres">
      <dgm:prSet presAssocID="{B1EB6DBA-34DD-5845-B524-B9FC73CC04DC}" presName="desTx" presStyleLbl="alignAccFollowNode1" presStyleIdx="1" presStyleCnt="4">
        <dgm:presLayoutVars>
          <dgm:bulletEnabled val="1"/>
        </dgm:presLayoutVars>
      </dgm:prSet>
      <dgm:spPr/>
      <dgm:t>
        <a:bodyPr/>
        <a:lstStyle/>
        <a:p>
          <a:endParaRPr lang="en-US"/>
        </a:p>
      </dgm:t>
    </dgm:pt>
    <dgm:pt modelId="{6445727B-E8B3-E543-BAF9-F783C797B452}" type="pres">
      <dgm:prSet presAssocID="{37D1DD48-C90D-594C-9A1F-9B5707F9C573}" presName="space" presStyleCnt="0"/>
      <dgm:spPr/>
    </dgm:pt>
    <dgm:pt modelId="{1C7FAF9A-DBE5-AD43-B1A8-38465D990C16}" type="pres">
      <dgm:prSet presAssocID="{103F86AD-D58F-5E47-95EC-C5C582E4FC39}" presName="composite" presStyleCnt="0"/>
      <dgm:spPr/>
    </dgm:pt>
    <dgm:pt modelId="{24BDEF4E-BDBF-7643-9107-A0127A19FDFC}" type="pres">
      <dgm:prSet presAssocID="{103F86AD-D58F-5E47-95EC-C5C582E4FC39}" presName="parTx" presStyleLbl="alignNode1" presStyleIdx="2" presStyleCnt="4">
        <dgm:presLayoutVars>
          <dgm:chMax val="0"/>
          <dgm:chPref val="0"/>
          <dgm:bulletEnabled val="1"/>
        </dgm:presLayoutVars>
      </dgm:prSet>
      <dgm:spPr/>
      <dgm:t>
        <a:bodyPr/>
        <a:lstStyle/>
        <a:p>
          <a:endParaRPr lang="en-US"/>
        </a:p>
      </dgm:t>
    </dgm:pt>
    <dgm:pt modelId="{626D9A39-05F0-7347-9089-04D3D521EFA4}" type="pres">
      <dgm:prSet presAssocID="{103F86AD-D58F-5E47-95EC-C5C582E4FC39}" presName="desTx" presStyleLbl="alignAccFollowNode1" presStyleIdx="2" presStyleCnt="4">
        <dgm:presLayoutVars>
          <dgm:bulletEnabled val="1"/>
        </dgm:presLayoutVars>
      </dgm:prSet>
      <dgm:spPr/>
      <dgm:t>
        <a:bodyPr/>
        <a:lstStyle/>
        <a:p>
          <a:endParaRPr lang="en-US"/>
        </a:p>
      </dgm:t>
    </dgm:pt>
    <dgm:pt modelId="{7E77377F-34BA-8246-8EC4-060DB0D09A69}" type="pres">
      <dgm:prSet presAssocID="{3C2556F1-BD19-3D45-8223-B3BC5479C24A}" presName="space" presStyleCnt="0"/>
      <dgm:spPr/>
    </dgm:pt>
    <dgm:pt modelId="{DE999DE4-9225-5545-B1B4-FA659D9B039A}" type="pres">
      <dgm:prSet presAssocID="{21D38C83-B9F5-B849-858C-7E994C565DFB}" presName="composite" presStyleCnt="0"/>
      <dgm:spPr/>
    </dgm:pt>
    <dgm:pt modelId="{9E8531C1-189A-1A47-B1FA-D2BCDF3D79AD}" type="pres">
      <dgm:prSet presAssocID="{21D38C83-B9F5-B849-858C-7E994C565DFB}" presName="parTx" presStyleLbl="alignNode1" presStyleIdx="3" presStyleCnt="4">
        <dgm:presLayoutVars>
          <dgm:chMax val="0"/>
          <dgm:chPref val="0"/>
          <dgm:bulletEnabled val="1"/>
        </dgm:presLayoutVars>
      </dgm:prSet>
      <dgm:spPr/>
      <dgm:t>
        <a:bodyPr/>
        <a:lstStyle/>
        <a:p>
          <a:endParaRPr lang="en-US"/>
        </a:p>
      </dgm:t>
    </dgm:pt>
    <dgm:pt modelId="{5B82B006-3838-AF45-A689-750BE3578619}" type="pres">
      <dgm:prSet presAssocID="{21D38C83-B9F5-B849-858C-7E994C565DFB}" presName="desTx" presStyleLbl="alignAccFollowNode1" presStyleIdx="3" presStyleCnt="4">
        <dgm:presLayoutVars>
          <dgm:bulletEnabled val="1"/>
        </dgm:presLayoutVars>
      </dgm:prSet>
      <dgm:spPr/>
      <dgm:t>
        <a:bodyPr/>
        <a:lstStyle/>
        <a:p>
          <a:endParaRPr lang="en-US"/>
        </a:p>
      </dgm:t>
    </dgm:pt>
  </dgm:ptLst>
  <dgm:cxnLst>
    <dgm:cxn modelId="{B8E14876-9763-6847-9A50-9398BA9B8F3C}" type="presOf" srcId="{99F081E8-BAB9-CF43-86C8-5AA62A2DDBC6}" destId="{5B82B006-3838-AF45-A689-750BE3578619}" srcOrd="0" destOrd="0" presId="urn:microsoft.com/office/officeart/2005/8/layout/hList1"/>
    <dgm:cxn modelId="{248DE2E2-8B45-4A4F-AA49-99A1C2EC8751}" srcId="{21D38C83-B9F5-B849-858C-7E994C565DFB}" destId="{99F081E8-BAB9-CF43-86C8-5AA62A2DDBC6}" srcOrd="0" destOrd="0" parTransId="{D9A8EA10-3C07-FD41-B9C4-5E4D3E293D28}" sibTransId="{4B59A3CB-FE93-FA4A-A6CA-001B183A5C23}"/>
    <dgm:cxn modelId="{366E860A-043D-1B44-A45A-B2F267A55630}" type="presOf" srcId="{E8A1C1F5-3258-464E-B660-B3ADB5C5B8F7}" destId="{746ABB3F-524F-6644-B181-FEBF859CC52E}" srcOrd="0" destOrd="0" presId="urn:microsoft.com/office/officeart/2005/8/layout/hList1"/>
    <dgm:cxn modelId="{B2AAD1E3-020A-9247-92CD-083EFB338E68}" type="presOf" srcId="{B1EB6DBA-34DD-5845-B524-B9FC73CC04DC}" destId="{D02753B2-082A-294D-87BC-B521B5392EF9}" srcOrd="0" destOrd="0" presId="urn:microsoft.com/office/officeart/2005/8/layout/hList1"/>
    <dgm:cxn modelId="{E5E78CFF-9766-0944-B51D-747A07455BE9}" type="presOf" srcId="{103F86AD-D58F-5E47-95EC-C5C582E4FC39}" destId="{24BDEF4E-BDBF-7643-9107-A0127A19FDFC}" srcOrd="0" destOrd="0" presId="urn:microsoft.com/office/officeart/2005/8/layout/hList1"/>
    <dgm:cxn modelId="{BD6DB41F-5F0C-AA4D-BB26-7C014F9DC3AE}" srcId="{4C6E2B35-F7EE-AA46-AEB2-B8A230638C97}" destId="{21D38C83-B9F5-B849-858C-7E994C565DFB}" srcOrd="3" destOrd="0" parTransId="{CF44FD77-94F8-5E40-A9EB-2D7D19BA092B}" sibTransId="{52AA36C1-8962-584E-9D08-49A5A1292081}"/>
    <dgm:cxn modelId="{39A7FF0B-6921-4142-A6C6-A14DB8976756}" type="presOf" srcId="{FA322BB7-FE60-894E-8994-2D88B67D3455}" destId="{626D9A39-05F0-7347-9089-04D3D521EFA4}" srcOrd="0" destOrd="0" presId="urn:microsoft.com/office/officeart/2005/8/layout/hList1"/>
    <dgm:cxn modelId="{146F99AE-D078-D441-8069-8CAE17C508CD}" type="presOf" srcId="{ECFBD6F9-016E-004A-A616-902DD744BB02}" destId="{A35226A3-AA32-2D4B-B77E-FC8AE0F68859}" srcOrd="0" destOrd="0" presId="urn:microsoft.com/office/officeart/2005/8/layout/hList1"/>
    <dgm:cxn modelId="{162E1D9F-4E5D-F144-9AA6-22427CCABAFD}" type="presOf" srcId="{21D38C83-B9F5-B849-858C-7E994C565DFB}" destId="{9E8531C1-189A-1A47-B1FA-D2BCDF3D79AD}" srcOrd="0" destOrd="0" presId="urn:microsoft.com/office/officeart/2005/8/layout/hList1"/>
    <dgm:cxn modelId="{EA273BE0-6CB1-0742-83BF-72A081D1C960}" type="presOf" srcId="{4C6E2B35-F7EE-AA46-AEB2-B8A230638C97}" destId="{D04E735B-5A04-6A4E-8C32-E2566BE25F34}" srcOrd="0" destOrd="0" presId="urn:microsoft.com/office/officeart/2005/8/layout/hList1"/>
    <dgm:cxn modelId="{63489000-D82B-3740-A118-FD52E7F7B687}" type="presOf" srcId="{2C89F6E8-0339-AE40-B7CE-E74EF5E37FEB}" destId="{326D60BD-7737-2F4C-947B-A3FB79760462}" srcOrd="0" destOrd="0" presId="urn:microsoft.com/office/officeart/2005/8/layout/hList1"/>
    <dgm:cxn modelId="{2DBF57E2-F5A3-DE47-A8E6-600CEA5BF0FC}" srcId="{4C6E2B35-F7EE-AA46-AEB2-B8A230638C97}" destId="{103F86AD-D58F-5E47-95EC-C5C582E4FC39}" srcOrd="2" destOrd="0" parTransId="{773D79C4-14F5-B042-B5A9-E0A3A4CCEB3B}" sibTransId="{3C2556F1-BD19-3D45-8223-B3BC5479C24A}"/>
    <dgm:cxn modelId="{63D0B152-38CB-EF40-BCE2-F90C5C574916}" srcId="{4C6E2B35-F7EE-AA46-AEB2-B8A230638C97}" destId="{B1EB6DBA-34DD-5845-B524-B9FC73CC04DC}" srcOrd="1" destOrd="0" parTransId="{50A84562-5522-3340-BEDC-24DFF84D10F4}" sibTransId="{37D1DD48-C90D-594C-9A1F-9B5707F9C573}"/>
    <dgm:cxn modelId="{8882C328-9DB6-9F4F-BC70-B2B10F31616E}" srcId="{2C89F6E8-0339-AE40-B7CE-E74EF5E37FEB}" destId="{ECFBD6F9-016E-004A-A616-902DD744BB02}" srcOrd="0" destOrd="0" parTransId="{59DD1727-D8B5-6B4F-8B5B-1E86DAE186C7}" sibTransId="{308CF774-A92A-EE42-8AE8-48C7830EE8E8}"/>
    <dgm:cxn modelId="{9192175F-B63B-0C40-A8E8-5E98E8647F96}" srcId="{B1EB6DBA-34DD-5845-B524-B9FC73CC04DC}" destId="{E8A1C1F5-3258-464E-B660-B3ADB5C5B8F7}" srcOrd="0" destOrd="0" parTransId="{A030D28D-31BC-F64D-BF99-78F6EA973CBB}" sibTransId="{BE82861B-0908-7F46-B3C9-A9805A372839}"/>
    <dgm:cxn modelId="{28CBC6C5-BCD5-F04A-8402-8860DF45BD64}" srcId="{103F86AD-D58F-5E47-95EC-C5C582E4FC39}" destId="{FA322BB7-FE60-894E-8994-2D88B67D3455}" srcOrd="0" destOrd="0" parTransId="{C7D2D424-54DC-434B-B0B3-2624158B0E10}" sibTransId="{D54A4989-944C-6A47-B178-41E14C6305AC}"/>
    <dgm:cxn modelId="{65B0C9C9-C3DD-864C-A6EB-D4F45CA87A60}" srcId="{4C6E2B35-F7EE-AA46-AEB2-B8A230638C97}" destId="{2C89F6E8-0339-AE40-B7CE-E74EF5E37FEB}" srcOrd="0" destOrd="0" parTransId="{EFD51452-D846-4A40-B4B7-3E72DD830B24}" sibTransId="{2FCEAF21-A928-1843-A1C9-81DEFCE7CEF6}"/>
    <dgm:cxn modelId="{2D154584-9D52-C744-96F6-179D1B7FC7AA}" type="presParOf" srcId="{D04E735B-5A04-6A4E-8C32-E2566BE25F34}" destId="{3AFD12BC-24F7-6448-B86B-9D0296BB5FD7}" srcOrd="0" destOrd="0" presId="urn:microsoft.com/office/officeart/2005/8/layout/hList1"/>
    <dgm:cxn modelId="{40251B5D-B081-DD46-BBC8-434BC6DAD715}" type="presParOf" srcId="{3AFD12BC-24F7-6448-B86B-9D0296BB5FD7}" destId="{326D60BD-7737-2F4C-947B-A3FB79760462}" srcOrd="0" destOrd="0" presId="urn:microsoft.com/office/officeart/2005/8/layout/hList1"/>
    <dgm:cxn modelId="{F2867A08-F952-7349-8AA6-0354D4AF86CB}" type="presParOf" srcId="{3AFD12BC-24F7-6448-B86B-9D0296BB5FD7}" destId="{A35226A3-AA32-2D4B-B77E-FC8AE0F68859}" srcOrd="1" destOrd="0" presId="urn:microsoft.com/office/officeart/2005/8/layout/hList1"/>
    <dgm:cxn modelId="{46415CC7-DB57-F646-8088-1AADB51B37AD}" type="presParOf" srcId="{D04E735B-5A04-6A4E-8C32-E2566BE25F34}" destId="{7CA75E2E-391B-A447-81CE-3F5A9569E44E}" srcOrd="1" destOrd="0" presId="urn:microsoft.com/office/officeart/2005/8/layout/hList1"/>
    <dgm:cxn modelId="{A194550D-8778-0B42-AE24-BB5C9C90BBBA}" type="presParOf" srcId="{D04E735B-5A04-6A4E-8C32-E2566BE25F34}" destId="{F7AAE935-8F5D-E540-9A4C-87258CDAF048}" srcOrd="2" destOrd="0" presId="urn:microsoft.com/office/officeart/2005/8/layout/hList1"/>
    <dgm:cxn modelId="{705F324A-F57D-894B-9EBF-B0F9701E986F}" type="presParOf" srcId="{F7AAE935-8F5D-E540-9A4C-87258CDAF048}" destId="{D02753B2-082A-294D-87BC-B521B5392EF9}" srcOrd="0" destOrd="0" presId="urn:microsoft.com/office/officeart/2005/8/layout/hList1"/>
    <dgm:cxn modelId="{4F169776-BCD2-0B4E-AD38-C0825C30206F}" type="presParOf" srcId="{F7AAE935-8F5D-E540-9A4C-87258CDAF048}" destId="{746ABB3F-524F-6644-B181-FEBF859CC52E}" srcOrd="1" destOrd="0" presId="urn:microsoft.com/office/officeart/2005/8/layout/hList1"/>
    <dgm:cxn modelId="{FCA45129-5E61-0547-AD99-624DEBD03C8A}" type="presParOf" srcId="{D04E735B-5A04-6A4E-8C32-E2566BE25F34}" destId="{6445727B-E8B3-E543-BAF9-F783C797B452}" srcOrd="3" destOrd="0" presId="urn:microsoft.com/office/officeart/2005/8/layout/hList1"/>
    <dgm:cxn modelId="{B6E407E5-E746-DD4A-B7AE-3D9795611E42}" type="presParOf" srcId="{D04E735B-5A04-6A4E-8C32-E2566BE25F34}" destId="{1C7FAF9A-DBE5-AD43-B1A8-38465D990C16}" srcOrd="4" destOrd="0" presId="urn:microsoft.com/office/officeart/2005/8/layout/hList1"/>
    <dgm:cxn modelId="{2F5752C5-4F02-F542-9C9F-54F0578EFE8A}" type="presParOf" srcId="{1C7FAF9A-DBE5-AD43-B1A8-38465D990C16}" destId="{24BDEF4E-BDBF-7643-9107-A0127A19FDFC}" srcOrd="0" destOrd="0" presId="urn:microsoft.com/office/officeart/2005/8/layout/hList1"/>
    <dgm:cxn modelId="{E47178E4-BDA6-3147-AEA2-286957722D88}" type="presParOf" srcId="{1C7FAF9A-DBE5-AD43-B1A8-38465D990C16}" destId="{626D9A39-05F0-7347-9089-04D3D521EFA4}" srcOrd="1" destOrd="0" presId="urn:microsoft.com/office/officeart/2005/8/layout/hList1"/>
    <dgm:cxn modelId="{3B0779F2-8F78-C44B-9570-5EB1B1B7A4D0}" type="presParOf" srcId="{D04E735B-5A04-6A4E-8C32-E2566BE25F34}" destId="{7E77377F-34BA-8246-8EC4-060DB0D09A69}" srcOrd="5" destOrd="0" presId="urn:microsoft.com/office/officeart/2005/8/layout/hList1"/>
    <dgm:cxn modelId="{B1D9A358-4CBC-2C42-A0E7-084A7544C7BB}" type="presParOf" srcId="{D04E735B-5A04-6A4E-8C32-E2566BE25F34}" destId="{DE999DE4-9225-5545-B1B4-FA659D9B039A}" srcOrd="6" destOrd="0" presId="urn:microsoft.com/office/officeart/2005/8/layout/hList1"/>
    <dgm:cxn modelId="{BC52A411-599E-DF4E-87A3-0027BB9BA954}" type="presParOf" srcId="{DE999DE4-9225-5545-B1B4-FA659D9B039A}" destId="{9E8531C1-189A-1A47-B1FA-D2BCDF3D79AD}" srcOrd="0" destOrd="0" presId="urn:microsoft.com/office/officeart/2005/8/layout/hList1"/>
    <dgm:cxn modelId="{6DC019D3-1864-D547-AA18-C5011AC3440A}" type="presParOf" srcId="{DE999DE4-9225-5545-B1B4-FA659D9B039A}" destId="{5B82B006-3838-AF45-A689-750BE3578619}"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02753B2-082A-294D-87BC-B521B5392EF9}">
      <dsp:nvSpPr>
        <dsp:cNvPr id="0" name=""/>
        <dsp:cNvSpPr/>
      </dsp:nvSpPr>
      <dsp:spPr>
        <a:xfrm>
          <a:off x="2627" y="169"/>
          <a:ext cx="2561647" cy="777600"/>
        </a:xfrm>
        <a:prstGeom prst="rect">
          <a:avLst/>
        </a:prstGeom>
        <a:solidFill>
          <a:schemeClr val="accent1">
            <a:hueOff val="0"/>
            <a:satOff val="0"/>
            <a:lumOff val="0"/>
            <a:alphaOff val="0"/>
          </a:schemeClr>
        </a:solidFill>
        <a:ln w="10000" cap="flat" cmpd="sng" algn="ctr">
          <a:solidFill>
            <a:schemeClr val="accent1">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700" kern="1200" dirty="0" smtClean="0"/>
            <a:t>Quick Fix</a:t>
          </a:r>
          <a:endParaRPr lang="en-US" sz="2700" kern="1200" dirty="0"/>
        </a:p>
      </dsp:txBody>
      <dsp:txXfrm>
        <a:off x="2627" y="169"/>
        <a:ext cx="2561647" cy="777600"/>
      </dsp:txXfrm>
    </dsp:sp>
    <dsp:sp modelId="{746ABB3F-524F-6644-B181-FEBF859CC52E}">
      <dsp:nvSpPr>
        <dsp:cNvPr id="0" name=""/>
        <dsp:cNvSpPr/>
      </dsp:nvSpPr>
      <dsp:spPr>
        <a:xfrm>
          <a:off x="2627" y="777769"/>
          <a:ext cx="2561647" cy="3375706"/>
        </a:xfrm>
        <a:prstGeom prst="rect">
          <a:avLst/>
        </a:prstGeom>
        <a:solidFill>
          <a:schemeClr val="accent1">
            <a:alpha val="90000"/>
            <a:tint val="40000"/>
            <a:hueOff val="0"/>
            <a:satOff val="0"/>
            <a:lumOff val="0"/>
            <a:alphaOff val="0"/>
          </a:schemeClr>
        </a:soli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a:lnSpc>
              <a:spcPct val="90000"/>
            </a:lnSpc>
            <a:spcBef>
              <a:spcPct val="0"/>
            </a:spcBef>
            <a:spcAft>
              <a:spcPct val="15000"/>
            </a:spcAft>
            <a:buChar char="••"/>
          </a:pPr>
          <a:r>
            <a:rPr lang="en-US" sz="2700" b="1" kern="1200" dirty="0" smtClean="0"/>
            <a:t>Wait Time</a:t>
          </a:r>
          <a:endParaRPr lang="en-US" sz="2700" b="1" kern="1200" dirty="0"/>
        </a:p>
        <a:p>
          <a:pPr marL="228600" lvl="1" indent="-228600" algn="l" defTabSz="1200150">
            <a:lnSpc>
              <a:spcPct val="90000"/>
            </a:lnSpc>
            <a:spcBef>
              <a:spcPct val="0"/>
            </a:spcBef>
            <a:spcAft>
              <a:spcPct val="15000"/>
            </a:spcAft>
            <a:buChar char="••"/>
          </a:pPr>
          <a:r>
            <a:rPr lang="en-US" sz="2700" kern="1200" dirty="0" smtClean="0"/>
            <a:t>Price</a:t>
          </a:r>
          <a:endParaRPr lang="en-US" sz="2700" kern="1200" dirty="0"/>
        </a:p>
        <a:p>
          <a:pPr marL="228600" lvl="1" indent="-228600" algn="l" defTabSz="1200150">
            <a:lnSpc>
              <a:spcPct val="90000"/>
            </a:lnSpc>
            <a:spcBef>
              <a:spcPct val="0"/>
            </a:spcBef>
            <a:spcAft>
              <a:spcPct val="15000"/>
            </a:spcAft>
            <a:buChar char="••"/>
          </a:pPr>
          <a:r>
            <a:rPr lang="en-US" sz="2700" b="1" kern="1200" dirty="0" smtClean="0"/>
            <a:t>Distance</a:t>
          </a:r>
          <a:endParaRPr lang="en-US" sz="2700" b="1" kern="1200" dirty="0"/>
        </a:p>
        <a:p>
          <a:pPr marL="228600" lvl="1" indent="-228600" algn="l" defTabSz="1200150">
            <a:lnSpc>
              <a:spcPct val="90000"/>
            </a:lnSpc>
            <a:spcBef>
              <a:spcPct val="0"/>
            </a:spcBef>
            <a:spcAft>
              <a:spcPct val="15000"/>
            </a:spcAft>
            <a:buChar char="••"/>
          </a:pPr>
          <a:r>
            <a:rPr lang="en-US" sz="2700" kern="1200" dirty="0" smtClean="0"/>
            <a:t>Yelp Rating</a:t>
          </a:r>
          <a:endParaRPr lang="en-US" sz="2700" kern="1200" dirty="0"/>
        </a:p>
      </dsp:txBody>
      <dsp:txXfrm>
        <a:off x="2627" y="777769"/>
        <a:ext cx="2561647" cy="3375706"/>
      </dsp:txXfrm>
    </dsp:sp>
    <dsp:sp modelId="{326D60BD-7737-2F4C-947B-A3FB79760462}">
      <dsp:nvSpPr>
        <dsp:cNvPr id="0" name=""/>
        <dsp:cNvSpPr/>
      </dsp:nvSpPr>
      <dsp:spPr>
        <a:xfrm>
          <a:off x="2922906" y="169"/>
          <a:ext cx="2561647" cy="777600"/>
        </a:xfrm>
        <a:prstGeom prst="rect">
          <a:avLst/>
        </a:prstGeom>
        <a:solidFill>
          <a:schemeClr val="accent1">
            <a:hueOff val="0"/>
            <a:satOff val="0"/>
            <a:lumOff val="0"/>
            <a:alphaOff val="0"/>
          </a:schemeClr>
        </a:solidFill>
        <a:ln w="10000" cap="flat" cmpd="sng" algn="ctr">
          <a:solidFill>
            <a:schemeClr val="accent1">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700" kern="1200" dirty="0" smtClean="0"/>
            <a:t>Studying</a:t>
          </a:r>
          <a:endParaRPr lang="en-US" sz="2700" kern="1200" dirty="0"/>
        </a:p>
      </dsp:txBody>
      <dsp:txXfrm>
        <a:off x="2922906" y="169"/>
        <a:ext cx="2561647" cy="777600"/>
      </dsp:txXfrm>
    </dsp:sp>
    <dsp:sp modelId="{A35226A3-AA32-2D4B-B77E-FC8AE0F68859}">
      <dsp:nvSpPr>
        <dsp:cNvPr id="0" name=""/>
        <dsp:cNvSpPr/>
      </dsp:nvSpPr>
      <dsp:spPr>
        <a:xfrm>
          <a:off x="2922906" y="777769"/>
          <a:ext cx="2561647" cy="3375706"/>
        </a:xfrm>
        <a:prstGeom prst="rect">
          <a:avLst/>
        </a:prstGeom>
        <a:solidFill>
          <a:schemeClr val="accent1">
            <a:alpha val="90000"/>
            <a:tint val="40000"/>
            <a:hueOff val="0"/>
            <a:satOff val="0"/>
            <a:lumOff val="0"/>
            <a:alphaOff val="0"/>
          </a:schemeClr>
        </a:soli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a:lnSpc>
              <a:spcPct val="90000"/>
            </a:lnSpc>
            <a:spcBef>
              <a:spcPct val="0"/>
            </a:spcBef>
            <a:spcAft>
              <a:spcPct val="15000"/>
            </a:spcAft>
            <a:buChar char="••"/>
          </a:pPr>
          <a:r>
            <a:rPr lang="en-US" sz="2700" kern="1200" dirty="0" smtClean="0"/>
            <a:t>Wait Time</a:t>
          </a:r>
          <a:endParaRPr lang="en-US" sz="2700" kern="1200" dirty="0"/>
        </a:p>
        <a:p>
          <a:pPr marL="228600" lvl="1" indent="-228600" algn="l" defTabSz="1200150">
            <a:lnSpc>
              <a:spcPct val="90000"/>
            </a:lnSpc>
            <a:spcBef>
              <a:spcPct val="0"/>
            </a:spcBef>
            <a:spcAft>
              <a:spcPct val="15000"/>
            </a:spcAft>
            <a:buChar char="••"/>
          </a:pPr>
          <a:r>
            <a:rPr lang="en-US" sz="2700" kern="1200" dirty="0" smtClean="0"/>
            <a:t>Price</a:t>
          </a:r>
          <a:endParaRPr lang="en-US" sz="2700" kern="1200" dirty="0"/>
        </a:p>
        <a:p>
          <a:pPr marL="228600" lvl="1" indent="-228600" algn="l" defTabSz="1200150">
            <a:lnSpc>
              <a:spcPct val="90000"/>
            </a:lnSpc>
            <a:spcBef>
              <a:spcPct val="0"/>
            </a:spcBef>
            <a:spcAft>
              <a:spcPct val="15000"/>
            </a:spcAft>
            <a:buChar char="••"/>
          </a:pPr>
          <a:r>
            <a:rPr lang="en-US" sz="2700" kern="1200" dirty="0" smtClean="0"/>
            <a:t>Distance</a:t>
          </a:r>
          <a:endParaRPr lang="en-US" sz="2700" kern="1200" dirty="0"/>
        </a:p>
        <a:p>
          <a:pPr marL="228600" lvl="1" indent="-228600" algn="l" defTabSz="1200150">
            <a:lnSpc>
              <a:spcPct val="90000"/>
            </a:lnSpc>
            <a:spcBef>
              <a:spcPct val="0"/>
            </a:spcBef>
            <a:spcAft>
              <a:spcPct val="15000"/>
            </a:spcAft>
            <a:buChar char="••"/>
          </a:pPr>
          <a:r>
            <a:rPr lang="en-US" sz="2700" kern="1200" dirty="0" smtClean="0"/>
            <a:t>Yelp Rating</a:t>
          </a:r>
          <a:endParaRPr lang="en-US" sz="2700" kern="1200" dirty="0"/>
        </a:p>
        <a:p>
          <a:pPr marL="228600" lvl="1" indent="-228600" algn="l" defTabSz="1200150">
            <a:lnSpc>
              <a:spcPct val="90000"/>
            </a:lnSpc>
            <a:spcBef>
              <a:spcPct val="0"/>
            </a:spcBef>
            <a:spcAft>
              <a:spcPct val="15000"/>
            </a:spcAft>
            <a:buChar char="••"/>
          </a:pPr>
          <a:r>
            <a:rPr lang="en-US" sz="2700" b="1" kern="1200" dirty="0" smtClean="0"/>
            <a:t>Seating</a:t>
          </a:r>
          <a:endParaRPr lang="en-US" sz="2700" b="1" kern="1200" dirty="0"/>
        </a:p>
        <a:p>
          <a:pPr marL="228600" lvl="1" indent="-228600" algn="l" defTabSz="1200150">
            <a:lnSpc>
              <a:spcPct val="90000"/>
            </a:lnSpc>
            <a:spcBef>
              <a:spcPct val="0"/>
            </a:spcBef>
            <a:spcAft>
              <a:spcPct val="15000"/>
            </a:spcAft>
            <a:buChar char="••"/>
          </a:pPr>
          <a:r>
            <a:rPr lang="en-US" sz="2700" b="1" kern="1200" dirty="0" err="1" smtClean="0"/>
            <a:t>WiFi</a:t>
          </a:r>
          <a:endParaRPr lang="en-US" sz="2700" b="1" kern="1200" dirty="0"/>
        </a:p>
        <a:p>
          <a:pPr marL="228600" lvl="1" indent="-228600" algn="l" defTabSz="1200150">
            <a:lnSpc>
              <a:spcPct val="90000"/>
            </a:lnSpc>
            <a:spcBef>
              <a:spcPct val="0"/>
            </a:spcBef>
            <a:spcAft>
              <a:spcPct val="15000"/>
            </a:spcAft>
            <a:buChar char="••"/>
          </a:pPr>
          <a:r>
            <a:rPr lang="en-US" sz="2700" b="1" kern="1200" dirty="0" smtClean="0"/>
            <a:t>Open Late</a:t>
          </a:r>
          <a:endParaRPr lang="en-US" sz="2700" b="1" kern="1200" dirty="0"/>
        </a:p>
      </dsp:txBody>
      <dsp:txXfrm>
        <a:off x="2922906" y="777769"/>
        <a:ext cx="2561647" cy="3375706"/>
      </dsp:txXfrm>
    </dsp:sp>
    <dsp:sp modelId="{24BDEF4E-BDBF-7643-9107-A0127A19FDFC}">
      <dsp:nvSpPr>
        <dsp:cNvPr id="0" name=""/>
        <dsp:cNvSpPr/>
      </dsp:nvSpPr>
      <dsp:spPr>
        <a:xfrm>
          <a:off x="5843184" y="169"/>
          <a:ext cx="2561647" cy="777600"/>
        </a:xfrm>
        <a:prstGeom prst="rect">
          <a:avLst/>
        </a:prstGeom>
        <a:solidFill>
          <a:schemeClr val="accent1">
            <a:hueOff val="0"/>
            <a:satOff val="0"/>
            <a:lumOff val="0"/>
            <a:alphaOff val="0"/>
          </a:schemeClr>
        </a:solidFill>
        <a:ln w="10000" cap="flat" cmpd="sng" algn="ctr">
          <a:solidFill>
            <a:schemeClr val="accent1">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92024" tIns="109728" rIns="192024" bIns="109728" numCol="1" spcCol="1270" anchor="ctr" anchorCtr="0">
          <a:noAutofit/>
        </a:bodyPr>
        <a:lstStyle/>
        <a:p>
          <a:pPr lvl="0" algn="ctr" defTabSz="1200150">
            <a:lnSpc>
              <a:spcPct val="90000"/>
            </a:lnSpc>
            <a:spcBef>
              <a:spcPct val="0"/>
            </a:spcBef>
            <a:spcAft>
              <a:spcPct val="35000"/>
            </a:spcAft>
          </a:pPr>
          <a:r>
            <a:rPr lang="en-US" sz="2700" kern="1200" dirty="0" smtClean="0"/>
            <a:t>Informational</a:t>
          </a:r>
          <a:endParaRPr lang="en-US" sz="2700" kern="1200" dirty="0"/>
        </a:p>
      </dsp:txBody>
      <dsp:txXfrm>
        <a:off x="5843184" y="169"/>
        <a:ext cx="2561647" cy="777600"/>
      </dsp:txXfrm>
    </dsp:sp>
    <dsp:sp modelId="{626D9A39-05F0-7347-9089-04D3D521EFA4}">
      <dsp:nvSpPr>
        <dsp:cNvPr id="0" name=""/>
        <dsp:cNvSpPr/>
      </dsp:nvSpPr>
      <dsp:spPr>
        <a:xfrm>
          <a:off x="5843184" y="777769"/>
          <a:ext cx="2561647" cy="3375706"/>
        </a:xfrm>
        <a:prstGeom prst="rect">
          <a:avLst/>
        </a:prstGeom>
        <a:solidFill>
          <a:schemeClr val="accent1">
            <a:alpha val="90000"/>
            <a:tint val="40000"/>
            <a:hueOff val="0"/>
            <a:satOff val="0"/>
            <a:lumOff val="0"/>
            <a:alphaOff val="0"/>
          </a:schemeClr>
        </a:soli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4018" tIns="144018" rIns="192024" bIns="216027" numCol="1" spcCol="1270" anchor="t" anchorCtr="0">
          <a:noAutofit/>
        </a:bodyPr>
        <a:lstStyle/>
        <a:p>
          <a:pPr marL="228600" lvl="1" indent="-228600" algn="l" defTabSz="1200150">
            <a:lnSpc>
              <a:spcPct val="90000"/>
            </a:lnSpc>
            <a:spcBef>
              <a:spcPct val="0"/>
            </a:spcBef>
            <a:spcAft>
              <a:spcPct val="15000"/>
            </a:spcAft>
            <a:buChar char="••"/>
          </a:pPr>
          <a:r>
            <a:rPr lang="en-US" sz="2700" kern="1200" dirty="0" smtClean="0"/>
            <a:t>Wait Time</a:t>
          </a:r>
          <a:endParaRPr lang="en-US" sz="2700" kern="1200" dirty="0"/>
        </a:p>
        <a:p>
          <a:pPr marL="228600" lvl="1" indent="-228600" algn="l" defTabSz="1200150">
            <a:lnSpc>
              <a:spcPct val="90000"/>
            </a:lnSpc>
            <a:spcBef>
              <a:spcPct val="0"/>
            </a:spcBef>
            <a:spcAft>
              <a:spcPct val="15000"/>
            </a:spcAft>
            <a:buChar char="••"/>
          </a:pPr>
          <a:r>
            <a:rPr lang="en-US" sz="2700" kern="1200" dirty="0" smtClean="0"/>
            <a:t>Price</a:t>
          </a:r>
          <a:endParaRPr lang="en-US" sz="2700" kern="1200" dirty="0"/>
        </a:p>
        <a:p>
          <a:pPr marL="228600" lvl="1" indent="-228600" algn="l" defTabSz="1200150">
            <a:lnSpc>
              <a:spcPct val="90000"/>
            </a:lnSpc>
            <a:spcBef>
              <a:spcPct val="0"/>
            </a:spcBef>
            <a:spcAft>
              <a:spcPct val="15000"/>
            </a:spcAft>
            <a:buChar char="••"/>
          </a:pPr>
          <a:r>
            <a:rPr lang="en-US" sz="2700" kern="1200" dirty="0" smtClean="0"/>
            <a:t>Distance</a:t>
          </a:r>
          <a:endParaRPr lang="en-US" sz="2700" kern="1200" dirty="0"/>
        </a:p>
        <a:p>
          <a:pPr marL="228600" lvl="1" indent="-228600" algn="l" defTabSz="1200150">
            <a:lnSpc>
              <a:spcPct val="90000"/>
            </a:lnSpc>
            <a:spcBef>
              <a:spcPct val="0"/>
            </a:spcBef>
            <a:spcAft>
              <a:spcPct val="15000"/>
            </a:spcAft>
            <a:buChar char="••"/>
          </a:pPr>
          <a:r>
            <a:rPr lang="en-US" sz="2700" b="1" kern="1200" dirty="0" smtClean="0"/>
            <a:t>Yelp Rating</a:t>
          </a:r>
          <a:endParaRPr lang="en-US" sz="2700" b="1" kern="1200" dirty="0"/>
        </a:p>
        <a:p>
          <a:pPr marL="228600" lvl="1" indent="-228600" algn="l" defTabSz="1200150">
            <a:lnSpc>
              <a:spcPct val="90000"/>
            </a:lnSpc>
            <a:spcBef>
              <a:spcPct val="0"/>
            </a:spcBef>
            <a:spcAft>
              <a:spcPct val="15000"/>
            </a:spcAft>
            <a:buChar char="••"/>
          </a:pPr>
          <a:r>
            <a:rPr lang="en-US" sz="2700" b="1" kern="1200" dirty="0" smtClean="0"/>
            <a:t>Seating</a:t>
          </a:r>
          <a:endParaRPr lang="en-US" sz="2700" b="1" kern="1200" dirty="0"/>
        </a:p>
      </dsp:txBody>
      <dsp:txXfrm>
        <a:off x="5843184" y="777769"/>
        <a:ext cx="2561647" cy="33757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26D60BD-7737-2F4C-947B-A3FB79760462}">
      <dsp:nvSpPr>
        <dsp:cNvPr id="0" name=""/>
        <dsp:cNvSpPr/>
      </dsp:nvSpPr>
      <dsp:spPr>
        <a:xfrm>
          <a:off x="3161" y="954068"/>
          <a:ext cx="1900709" cy="755425"/>
        </a:xfrm>
        <a:prstGeom prst="rect">
          <a:avLst/>
        </a:prstGeom>
        <a:solidFill>
          <a:schemeClr val="accent1">
            <a:hueOff val="0"/>
            <a:satOff val="0"/>
            <a:lumOff val="0"/>
            <a:alphaOff val="0"/>
          </a:schemeClr>
        </a:solidFill>
        <a:ln w="10000" cap="flat" cmpd="sng" algn="ctr">
          <a:solidFill>
            <a:schemeClr val="accent1">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smtClean="0"/>
            <a:t>Studying</a:t>
          </a:r>
          <a:endParaRPr lang="en-US" sz="2100" kern="1200" dirty="0"/>
        </a:p>
      </dsp:txBody>
      <dsp:txXfrm>
        <a:off x="3161" y="954068"/>
        <a:ext cx="1900709" cy="755425"/>
      </dsp:txXfrm>
    </dsp:sp>
    <dsp:sp modelId="{A35226A3-AA32-2D4B-B77E-FC8AE0F68859}">
      <dsp:nvSpPr>
        <dsp:cNvPr id="0" name=""/>
        <dsp:cNvSpPr/>
      </dsp:nvSpPr>
      <dsp:spPr>
        <a:xfrm>
          <a:off x="3161" y="1709493"/>
          <a:ext cx="1900709" cy="922320"/>
        </a:xfrm>
        <a:prstGeom prst="rect">
          <a:avLst/>
        </a:prstGeom>
        <a:solidFill>
          <a:schemeClr val="accent1">
            <a:alpha val="90000"/>
            <a:tint val="40000"/>
            <a:hueOff val="0"/>
            <a:satOff val="0"/>
            <a:lumOff val="0"/>
            <a:alphaOff val="0"/>
          </a:schemeClr>
        </a:soli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The Bean</a:t>
          </a:r>
          <a:endParaRPr lang="en-US" sz="2100" kern="1200" dirty="0"/>
        </a:p>
      </dsp:txBody>
      <dsp:txXfrm>
        <a:off x="3161" y="1709493"/>
        <a:ext cx="1900709" cy="922320"/>
      </dsp:txXfrm>
    </dsp:sp>
    <dsp:sp modelId="{D02753B2-082A-294D-87BC-B521B5392EF9}">
      <dsp:nvSpPr>
        <dsp:cNvPr id="0" name=""/>
        <dsp:cNvSpPr/>
      </dsp:nvSpPr>
      <dsp:spPr>
        <a:xfrm>
          <a:off x="2169970" y="954068"/>
          <a:ext cx="1900709" cy="755425"/>
        </a:xfrm>
        <a:prstGeom prst="rect">
          <a:avLst/>
        </a:prstGeom>
        <a:solidFill>
          <a:schemeClr val="accent1">
            <a:hueOff val="0"/>
            <a:satOff val="0"/>
            <a:lumOff val="0"/>
            <a:alphaOff val="0"/>
          </a:schemeClr>
        </a:solidFill>
        <a:ln w="10000" cap="flat" cmpd="sng" algn="ctr">
          <a:solidFill>
            <a:schemeClr val="accent1">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smtClean="0"/>
            <a:t>Quick Fix</a:t>
          </a:r>
          <a:endParaRPr lang="en-US" sz="2100" kern="1200" dirty="0"/>
        </a:p>
      </dsp:txBody>
      <dsp:txXfrm>
        <a:off x="2169970" y="954068"/>
        <a:ext cx="1900709" cy="755425"/>
      </dsp:txXfrm>
    </dsp:sp>
    <dsp:sp modelId="{746ABB3F-524F-6644-B181-FEBF859CC52E}">
      <dsp:nvSpPr>
        <dsp:cNvPr id="0" name=""/>
        <dsp:cNvSpPr/>
      </dsp:nvSpPr>
      <dsp:spPr>
        <a:xfrm>
          <a:off x="2169970" y="1709493"/>
          <a:ext cx="1900709" cy="922320"/>
        </a:xfrm>
        <a:prstGeom prst="rect">
          <a:avLst/>
        </a:prstGeom>
        <a:solidFill>
          <a:schemeClr val="accent1">
            <a:alpha val="90000"/>
            <a:tint val="40000"/>
            <a:hueOff val="0"/>
            <a:satOff val="0"/>
            <a:lumOff val="0"/>
            <a:alphaOff val="0"/>
          </a:schemeClr>
        </a:soli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Oren’s Daily Roast</a:t>
          </a:r>
          <a:endParaRPr lang="en-US" sz="2100" kern="1200" dirty="0"/>
        </a:p>
      </dsp:txBody>
      <dsp:txXfrm>
        <a:off x="2169970" y="1709493"/>
        <a:ext cx="1900709" cy="922320"/>
      </dsp:txXfrm>
    </dsp:sp>
    <dsp:sp modelId="{24BDEF4E-BDBF-7643-9107-A0127A19FDFC}">
      <dsp:nvSpPr>
        <dsp:cNvPr id="0" name=""/>
        <dsp:cNvSpPr/>
      </dsp:nvSpPr>
      <dsp:spPr>
        <a:xfrm>
          <a:off x="4336779" y="954068"/>
          <a:ext cx="1900709" cy="755425"/>
        </a:xfrm>
        <a:prstGeom prst="rect">
          <a:avLst/>
        </a:prstGeom>
        <a:solidFill>
          <a:schemeClr val="accent1">
            <a:hueOff val="0"/>
            <a:satOff val="0"/>
            <a:lumOff val="0"/>
            <a:alphaOff val="0"/>
          </a:schemeClr>
        </a:solidFill>
        <a:ln w="10000" cap="flat" cmpd="sng" algn="ctr">
          <a:solidFill>
            <a:schemeClr val="accent1">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smtClean="0"/>
            <a:t>Informational</a:t>
          </a:r>
          <a:endParaRPr lang="en-US" sz="2100" kern="1200" dirty="0"/>
        </a:p>
      </dsp:txBody>
      <dsp:txXfrm>
        <a:off x="4336779" y="954068"/>
        <a:ext cx="1900709" cy="755425"/>
      </dsp:txXfrm>
    </dsp:sp>
    <dsp:sp modelId="{626D9A39-05F0-7347-9089-04D3D521EFA4}">
      <dsp:nvSpPr>
        <dsp:cNvPr id="0" name=""/>
        <dsp:cNvSpPr/>
      </dsp:nvSpPr>
      <dsp:spPr>
        <a:xfrm>
          <a:off x="4336779" y="1709493"/>
          <a:ext cx="1900709" cy="922320"/>
        </a:xfrm>
        <a:prstGeom prst="rect">
          <a:avLst/>
        </a:prstGeom>
        <a:solidFill>
          <a:schemeClr val="accent1">
            <a:alpha val="90000"/>
            <a:tint val="40000"/>
            <a:hueOff val="0"/>
            <a:satOff val="0"/>
            <a:lumOff val="0"/>
            <a:alphaOff val="0"/>
          </a:schemeClr>
        </a:soli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smtClean="0"/>
            <a:t>La </a:t>
          </a:r>
          <a:r>
            <a:rPr lang="en-US" sz="2100" kern="1200" dirty="0" err="1" smtClean="0"/>
            <a:t>Colombe</a:t>
          </a:r>
          <a:endParaRPr lang="en-US" sz="2100" kern="1200" dirty="0"/>
        </a:p>
      </dsp:txBody>
      <dsp:txXfrm>
        <a:off x="4336779" y="1709493"/>
        <a:ext cx="1900709" cy="922320"/>
      </dsp:txXfrm>
    </dsp:sp>
    <dsp:sp modelId="{9E8531C1-189A-1A47-B1FA-D2BCDF3D79AD}">
      <dsp:nvSpPr>
        <dsp:cNvPr id="0" name=""/>
        <dsp:cNvSpPr/>
      </dsp:nvSpPr>
      <dsp:spPr>
        <a:xfrm>
          <a:off x="6503589" y="954068"/>
          <a:ext cx="1900709" cy="755425"/>
        </a:xfrm>
        <a:prstGeom prst="rect">
          <a:avLst/>
        </a:prstGeom>
        <a:solidFill>
          <a:schemeClr val="accent1">
            <a:hueOff val="0"/>
            <a:satOff val="0"/>
            <a:lumOff val="0"/>
            <a:alphaOff val="0"/>
          </a:schemeClr>
        </a:solidFill>
        <a:ln w="10000" cap="flat" cmpd="sng" algn="ctr">
          <a:solidFill>
            <a:schemeClr val="accent1">
              <a:hueOff val="0"/>
              <a:satOff val="0"/>
              <a:lumOff val="0"/>
              <a:alphaOff val="0"/>
            </a:schemeClr>
          </a:solidFill>
          <a:prstDash val="solid"/>
        </a:ln>
        <a:effectLst>
          <a:outerShdw blurRad="38100" dist="30000" dir="5400000" rotWithShape="0">
            <a:srgbClr val="000000">
              <a:alpha val="4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149352" tIns="85344" rIns="149352" bIns="85344" numCol="1" spcCol="1270" anchor="ctr" anchorCtr="0">
          <a:noAutofit/>
        </a:bodyPr>
        <a:lstStyle/>
        <a:p>
          <a:pPr lvl="0" algn="ctr" defTabSz="933450">
            <a:lnSpc>
              <a:spcPct val="90000"/>
            </a:lnSpc>
            <a:spcBef>
              <a:spcPct val="0"/>
            </a:spcBef>
            <a:spcAft>
              <a:spcPct val="35000"/>
            </a:spcAft>
          </a:pPr>
          <a:r>
            <a:rPr lang="en-US" sz="2100" kern="1200" dirty="0" smtClean="0"/>
            <a:t>Informational with MBA 1</a:t>
          </a:r>
          <a:endParaRPr lang="en-US" sz="2100" kern="1200" dirty="0"/>
        </a:p>
      </dsp:txBody>
      <dsp:txXfrm>
        <a:off x="6503589" y="954068"/>
        <a:ext cx="1900709" cy="755425"/>
      </dsp:txXfrm>
    </dsp:sp>
    <dsp:sp modelId="{5B82B006-3838-AF45-A689-750BE3578619}">
      <dsp:nvSpPr>
        <dsp:cNvPr id="0" name=""/>
        <dsp:cNvSpPr/>
      </dsp:nvSpPr>
      <dsp:spPr>
        <a:xfrm>
          <a:off x="6503589" y="1709493"/>
          <a:ext cx="1900709" cy="922320"/>
        </a:xfrm>
        <a:prstGeom prst="rect">
          <a:avLst/>
        </a:prstGeom>
        <a:solidFill>
          <a:schemeClr val="accent1">
            <a:alpha val="90000"/>
            <a:tint val="40000"/>
            <a:hueOff val="0"/>
            <a:satOff val="0"/>
            <a:lumOff val="0"/>
            <a:alphaOff val="0"/>
          </a:schemeClr>
        </a:solidFill>
        <a:ln w="100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12014" tIns="112014" rIns="149352" bIns="168021" numCol="1" spcCol="1270" anchor="t" anchorCtr="0">
          <a:noAutofit/>
        </a:bodyPr>
        <a:lstStyle/>
        <a:p>
          <a:pPr marL="228600" lvl="1" indent="-228600" algn="l" defTabSz="933450">
            <a:lnSpc>
              <a:spcPct val="90000"/>
            </a:lnSpc>
            <a:spcBef>
              <a:spcPct val="0"/>
            </a:spcBef>
            <a:spcAft>
              <a:spcPct val="15000"/>
            </a:spcAft>
            <a:buChar char="••"/>
          </a:pPr>
          <a:r>
            <a:rPr lang="en-US" sz="2100" kern="1200" dirty="0" err="1" smtClean="0"/>
            <a:t>Sosnoff</a:t>
          </a:r>
          <a:endParaRPr lang="en-US" sz="2100" kern="1200" dirty="0"/>
        </a:p>
      </dsp:txBody>
      <dsp:txXfrm>
        <a:off x="6503589" y="1709493"/>
        <a:ext cx="1900709" cy="922320"/>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6027B9-EA18-134C-A642-A0C7CB6400F0}" type="datetimeFigureOut">
              <a:rPr lang="en-US" smtClean="0"/>
              <a:t>12/22/12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62656FC-58C9-A946-ABB5-940AD2A2AEFF}" type="slidenum">
              <a:rPr lang="en-US" smtClean="0"/>
              <a:t>‹#›</a:t>
            </a:fld>
            <a:endParaRPr lang="en-US"/>
          </a:p>
        </p:txBody>
      </p:sp>
    </p:spTree>
    <p:extLst>
      <p:ext uri="{BB962C8B-B14F-4D97-AF65-F5344CB8AC3E}">
        <p14:creationId xmlns:p14="http://schemas.microsoft.com/office/powerpoint/2010/main" val="251275825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Made Rating more important – multiplied</a:t>
            </a:r>
            <a:r>
              <a:rPr lang="en-US" baseline="0" dirty="0" smtClean="0"/>
              <a:t> by 2.</a:t>
            </a:r>
            <a:endParaRPr lang="en-US" dirty="0"/>
          </a:p>
        </p:txBody>
      </p:sp>
      <p:sp>
        <p:nvSpPr>
          <p:cNvPr id="4" name="Slide Number Placeholder 3"/>
          <p:cNvSpPr>
            <a:spLocks noGrp="1"/>
          </p:cNvSpPr>
          <p:nvPr>
            <p:ph type="sldNum" sz="quarter" idx="10"/>
          </p:nvPr>
        </p:nvSpPr>
        <p:spPr/>
        <p:txBody>
          <a:bodyPr/>
          <a:lstStyle/>
          <a:p>
            <a:fld id="{762656FC-58C9-A946-ABB5-940AD2A2AEFF}" type="slidenum">
              <a:rPr lang="en-US" smtClean="0"/>
              <a:t>14</a:t>
            </a:fld>
            <a:endParaRPr lang="en-US"/>
          </a:p>
        </p:txBody>
      </p:sp>
    </p:spTree>
    <p:extLst>
      <p:ext uri="{BB962C8B-B14F-4D97-AF65-F5344CB8AC3E}">
        <p14:creationId xmlns:p14="http://schemas.microsoft.com/office/powerpoint/2010/main" val="2445131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2FE7D661-1836-44F7-8FAF-35E8F866ECD3}" type="datetime1">
              <a:rPr lang="en-US" smtClean="0"/>
              <a:pPr/>
              <a:t>12/22/12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dirty="0"/>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CE8079A4-7AA8-4A4F-87E2-7781EC5097DD}"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1FF71CE-B899-4B2B-848D-9F12F0C901B6}" type="datetimeFigureOut">
              <a:rPr lang="en-US" smtClean="0"/>
              <a:t>12/22/12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97606D-E5C4-4C2F-8241-EC2663EF1CD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102CF1CA-F464-4B29-B867-EAF8A9B936E3}" type="datetime1">
              <a:rPr lang="en-US" smtClean="0"/>
              <a:pPr/>
              <a:t>12/22/12</a:t>
            </a:fld>
            <a:endParaRPr lang="en-US" dirty="0"/>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CE8079A4-7AA8-4A4F-87E2-7781EC5097D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AE6B357-51B9-47D2-A71D-0D06CB03185D}" type="datetime1">
              <a:rPr lang="en-US" smtClean="0"/>
              <a:pPr/>
              <a:t>12/22/12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E8079A4-7AA8-4A4F-87E2-7781EC5097DD}"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058CB827-F132-4DF6-9FB9-4035A4C798EF}" type="datetime1">
              <a:rPr lang="en-US" smtClean="0"/>
              <a:pPr/>
              <a:t>12/22/12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E8079A4-7AA8-4A4F-87E2-7781EC5097DD}"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1A92A601-7D32-4ED7-AD1A-974B6DDBDCDC}" type="datetime1">
              <a:rPr lang="en-US" smtClean="0"/>
              <a:pPr/>
              <a:t>12/22/12</a:t>
            </a:fld>
            <a:endParaRPr lang="en-US"/>
          </a:p>
        </p:txBody>
      </p:sp>
      <p:sp>
        <p:nvSpPr>
          <p:cNvPr id="10" name="Slide Number Placeholder 9"/>
          <p:cNvSpPr>
            <a:spLocks noGrp="1"/>
          </p:cNvSpPr>
          <p:nvPr>
            <p:ph type="sldNum" sz="quarter" idx="16"/>
          </p:nvPr>
        </p:nvSpPr>
        <p:spPr/>
        <p:txBody>
          <a:bodyPr rtlCol="0"/>
          <a:lstStyle/>
          <a:p>
            <a:fld id="{CE8079A4-7AA8-4A4F-87E2-7781EC5097DD}"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63A17B41-4A0C-4639-A132-E5C8F99A4BE8}" type="datetime1">
              <a:rPr lang="en-US" smtClean="0"/>
              <a:pPr/>
              <a:t>12/22/12</a:t>
            </a:fld>
            <a:endParaRPr lang="en-US"/>
          </a:p>
        </p:txBody>
      </p:sp>
      <p:sp>
        <p:nvSpPr>
          <p:cNvPr id="12" name="Slide Number Placeholder 11"/>
          <p:cNvSpPr>
            <a:spLocks noGrp="1"/>
          </p:cNvSpPr>
          <p:nvPr>
            <p:ph type="sldNum" sz="quarter" idx="16"/>
          </p:nvPr>
        </p:nvSpPr>
        <p:spPr/>
        <p:txBody>
          <a:bodyPr rtlCol="0"/>
          <a:lstStyle/>
          <a:p>
            <a:fld id="{CE8079A4-7AA8-4A4F-87E2-7781EC5097DD}"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E9967FD-6084-4075-993E-77EC8038773F}" type="datetime1">
              <a:rPr lang="en-US" smtClean="0"/>
              <a:pPr/>
              <a:t>12/22/12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CE8079A4-7AA8-4A4F-87E2-7781EC5097D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988B47-74BA-4873-ADAE-EB0120124E83}" type="datetime1">
              <a:rPr lang="en-US" smtClean="0"/>
              <a:pPr/>
              <a:t>12/22/12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CE8079A4-7AA8-4A4F-87E2-7781EC5097D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3CF52C1-9A39-494C-9977-BBEFAB872C1F}" type="datetime1">
              <a:rPr lang="en-US" smtClean="0"/>
              <a:pPr/>
              <a:t>12/22/12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E8079A4-7AA8-4A4F-87E2-7781EC5097DD}"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CD1EACE2-EA00-4376-9A66-47ABB8B02CF5}" type="datetime1">
              <a:rPr lang="en-US" smtClean="0"/>
              <a:pPr/>
              <a:t>12/22/12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CE8079A4-7AA8-4A4F-87E2-7781EC5097DD}"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Drag picture to placeholder or click icon to add</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DA47DADC-55EA-4839-91C8-5BCC0EC06F5C}" type="datetime1">
              <a:rPr lang="en-US" smtClean="0"/>
              <a:pPr/>
              <a:t>12/22/12</a:t>
            </a:fld>
            <a:endParaRPr lang="en-US" dirty="0"/>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E8079A4-7AA8-4A4F-87E2-7781EC5097D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hf sldNum="0" hdr="0" ftr="0" dt="0"/>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7" Type="http://schemas.openxmlformats.org/officeDocument/2006/relationships/image" Target="../media/image9.png"/><Relationship Id="rId8" Type="http://schemas.openxmlformats.org/officeDocument/2006/relationships/image" Target="../media/image10.png"/><Relationship Id="rId9"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7056623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Collection</a:t>
            </a:r>
            <a:endParaRPr lang="en-US" dirty="0"/>
          </a:p>
        </p:txBody>
      </p:sp>
      <p:sp>
        <p:nvSpPr>
          <p:cNvPr id="3" name="Content Placeholder 2"/>
          <p:cNvSpPr>
            <a:spLocks noGrp="1"/>
          </p:cNvSpPr>
          <p:nvPr>
            <p:ph sz="quarter" idx="1"/>
          </p:nvPr>
        </p:nvSpPr>
        <p:spPr/>
        <p:txBody>
          <a:bodyPr/>
          <a:lstStyle/>
          <a:p>
            <a:r>
              <a:rPr lang="en-US" dirty="0"/>
              <a:t>Collected d</a:t>
            </a:r>
            <a:r>
              <a:rPr lang="en-US" dirty="0" smtClean="0"/>
              <a:t>ata within ½ mile of NYU</a:t>
            </a:r>
            <a:endParaRPr lang="en-US" dirty="0"/>
          </a:p>
          <a:p>
            <a:pPr lvl="1"/>
            <a:r>
              <a:rPr lang="en-US" dirty="0"/>
              <a:t>C</a:t>
            </a:r>
            <a:r>
              <a:rPr lang="en-US" dirty="0" smtClean="0"/>
              <a:t>offee house variables</a:t>
            </a:r>
          </a:p>
          <a:p>
            <a:pPr lvl="2"/>
            <a:r>
              <a:rPr lang="en-US" dirty="0" smtClean="0"/>
              <a:t>Ranked on a 1-5 scale: 1= highest, 5 = lowest</a:t>
            </a:r>
          </a:p>
          <a:p>
            <a:pPr lvl="2"/>
            <a:r>
              <a:rPr lang="en-US" dirty="0" smtClean="0"/>
              <a:t>Yes/No value for several criteria: Seating</a:t>
            </a:r>
            <a:r>
              <a:rPr lang="en-US" dirty="0"/>
              <a:t>, </a:t>
            </a:r>
            <a:r>
              <a:rPr lang="en-US" dirty="0" err="1"/>
              <a:t>WiFi</a:t>
            </a:r>
            <a:r>
              <a:rPr lang="en-US" dirty="0"/>
              <a:t>, and Open </a:t>
            </a:r>
            <a:r>
              <a:rPr lang="en-US" dirty="0" smtClean="0"/>
              <a:t>Late</a:t>
            </a:r>
          </a:p>
          <a:p>
            <a:pPr lvl="1"/>
            <a:r>
              <a:rPr lang="en-US" dirty="0" smtClean="0"/>
              <a:t>Data sources: Yelp, Google and </a:t>
            </a:r>
            <a:r>
              <a:rPr lang="en-US" dirty="0"/>
              <a:t>personal </a:t>
            </a:r>
            <a:r>
              <a:rPr lang="en-US" dirty="0" smtClean="0"/>
              <a:t>experience</a:t>
            </a:r>
            <a:endParaRPr lang="en-US" dirty="0"/>
          </a:p>
          <a:p>
            <a:endParaRPr lang="en-US" dirty="0"/>
          </a:p>
        </p:txBody>
      </p:sp>
    </p:spTree>
    <p:extLst>
      <p:ext uri="{BB962C8B-B14F-4D97-AF65-F5344CB8AC3E}">
        <p14:creationId xmlns:p14="http://schemas.microsoft.com/office/powerpoint/2010/main" val="7429613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Coffee Shops</a:t>
            </a:r>
            <a:endParaRPr lang="en-US" dirty="0"/>
          </a:p>
        </p:txBody>
      </p:sp>
      <p:sp>
        <p:nvSpPr>
          <p:cNvPr id="3" name="Content Placeholder 2"/>
          <p:cNvSpPr>
            <a:spLocks noGrp="1"/>
          </p:cNvSpPr>
          <p:nvPr>
            <p:ph sz="quarter" idx="1"/>
          </p:nvPr>
        </p:nvSpPr>
        <p:spPr/>
        <p:txBody>
          <a:bodyPr/>
          <a:lstStyle/>
          <a:p>
            <a:r>
              <a:rPr lang="en-US" dirty="0" smtClean="0"/>
              <a:t>Dunkin </a:t>
            </a:r>
            <a:r>
              <a:rPr lang="en-US" dirty="0"/>
              <a:t>Donuts</a:t>
            </a:r>
          </a:p>
          <a:p>
            <a:r>
              <a:rPr lang="en-US" dirty="0"/>
              <a:t>Third Rail Coffee</a:t>
            </a:r>
          </a:p>
          <a:p>
            <a:r>
              <a:rPr lang="en-US" dirty="0"/>
              <a:t>Starbucks</a:t>
            </a:r>
          </a:p>
          <a:p>
            <a:r>
              <a:rPr lang="en-US" dirty="0"/>
              <a:t>Think Coffee</a:t>
            </a:r>
          </a:p>
          <a:p>
            <a:r>
              <a:rPr lang="en-US" dirty="0"/>
              <a:t>Prodigy Coffee</a:t>
            </a:r>
          </a:p>
          <a:p>
            <a:r>
              <a:rPr lang="en-US" dirty="0"/>
              <a:t>Oren’s Daily Roast</a:t>
            </a:r>
          </a:p>
          <a:p>
            <a:r>
              <a:rPr lang="en-US" dirty="0" smtClean="0"/>
              <a:t>The Bean</a:t>
            </a:r>
            <a:endParaRPr lang="en-US" dirty="0"/>
          </a:p>
        </p:txBody>
      </p:sp>
      <p:sp>
        <p:nvSpPr>
          <p:cNvPr id="4" name="Content Placeholder 3"/>
          <p:cNvSpPr>
            <a:spLocks noGrp="1"/>
          </p:cNvSpPr>
          <p:nvPr>
            <p:ph sz="quarter" idx="2"/>
          </p:nvPr>
        </p:nvSpPr>
        <p:spPr/>
        <p:txBody>
          <a:bodyPr/>
          <a:lstStyle/>
          <a:p>
            <a:r>
              <a:rPr lang="en-US" dirty="0"/>
              <a:t>Aroma Espresso Bar</a:t>
            </a:r>
          </a:p>
          <a:p>
            <a:r>
              <a:rPr lang="en-US" dirty="0"/>
              <a:t>Gasoline Alley Coffee</a:t>
            </a:r>
          </a:p>
          <a:p>
            <a:r>
              <a:rPr lang="en-US" dirty="0"/>
              <a:t>Coffee Foundry</a:t>
            </a:r>
          </a:p>
          <a:p>
            <a:r>
              <a:rPr lang="en-US" dirty="0" err="1"/>
              <a:t>Sosnoff</a:t>
            </a:r>
            <a:endParaRPr lang="en-US" dirty="0"/>
          </a:p>
          <a:p>
            <a:r>
              <a:rPr lang="en-US" dirty="0"/>
              <a:t>UR Cup</a:t>
            </a:r>
          </a:p>
          <a:p>
            <a:r>
              <a:rPr lang="en-US" dirty="0"/>
              <a:t>La </a:t>
            </a:r>
            <a:r>
              <a:rPr lang="en-US" dirty="0" err="1"/>
              <a:t>Colombe</a:t>
            </a:r>
            <a:endParaRPr lang="en-US" dirty="0"/>
          </a:p>
          <a:p>
            <a:r>
              <a:rPr lang="en-US" dirty="0" smtClean="0"/>
              <a:t>Financier</a:t>
            </a:r>
            <a:endParaRPr lang="en-US" dirty="0"/>
          </a:p>
        </p:txBody>
      </p:sp>
    </p:spTree>
    <p:extLst>
      <p:ext uri="{BB962C8B-B14F-4D97-AF65-F5344CB8AC3E}">
        <p14:creationId xmlns:p14="http://schemas.microsoft.com/office/powerpoint/2010/main" val="142680106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Identifying Constraints</a:t>
            </a:r>
            <a:endParaRPr lang="en-US" dirty="0"/>
          </a:p>
        </p:txBody>
      </p:sp>
      <p:sp>
        <p:nvSpPr>
          <p:cNvPr id="3" name="Content Placeholder 2"/>
          <p:cNvSpPr>
            <a:spLocks noGrp="1"/>
          </p:cNvSpPr>
          <p:nvPr>
            <p:ph sz="quarter" idx="1"/>
          </p:nvPr>
        </p:nvSpPr>
        <p:spPr/>
        <p:txBody>
          <a:bodyPr/>
          <a:lstStyle/>
          <a:p>
            <a:r>
              <a:rPr lang="en-US" dirty="0"/>
              <a:t>Constraints</a:t>
            </a:r>
          </a:p>
          <a:p>
            <a:pPr lvl="1"/>
            <a:r>
              <a:rPr lang="en-US" dirty="0"/>
              <a:t>Binary Constraints</a:t>
            </a:r>
          </a:p>
          <a:p>
            <a:pPr lvl="1"/>
            <a:r>
              <a:rPr lang="en-US" dirty="0"/>
              <a:t>The sum of all the decisions must equal at least one</a:t>
            </a:r>
          </a:p>
          <a:p>
            <a:pPr lvl="1"/>
            <a:r>
              <a:rPr lang="en-US" dirty="0"/>
              <a:t>No </a:t>
            </a:r>
            <a:r>
              <a:rPr lang="en-US" dirty="0" smtClean="0"/>
              <a:t>price </a:t>
            </a:r>
            <a:r>
              <a:rPr lang="en-US" dirty="0"/>
              <a:t>constraint as all places within </a:t>
            </a:r>
            <a:r>
              <a:rPr lang="en-US" dirty="0" smtClean="0"/>
              <a:t>budget</a:t>
            </a:r>
            <a:endParaRPr lang="en-US" dirty="0"/>
          </a:p>
          <a:p>
            <a:pPr marL="0" indent="0">
              <a:buNone/>
            </a:pPr>
            <a:endParaRPr lang="en-US" dirty="0"/>
          </a:p>
        </p:txBody>
      </p:sp>
      <p:pic>
        <p:nvPicPr>
          <p:cNvPr id="4" name="Picture 3"/>
          <p:cNvPicPr>
            <a:picLocks noChangeAspect="1"/>
          </p:cNvPicPr>
          <p:nvPr/>
        </p:nvPicPr>
        <p:blipFill>
          <a:blip r:embed="rId2"/>
          <a:stretch>
            <a:fillRect/>
          </a:stretch>
        </p:blipFill>
        <p:spPr>
          <a:xfrm>
            <a:off x="0" y="4378707"/>
            <a:ext cx="9144000" cy="1723476"/>
          </a:xfrm>
          <a:prstGeom prst="rect">
            <a:avLst/>
          </a:prstGeom>
        </p:spPr>
      </p:pic>
    </p:spTree>
    <p:extLst>
      <p:ext uri="{BB962C8B-B14F-4D97-AF65-F5344CB8AC3E}">
        <p14:creationId xmlns:p14="http://schemas.microsoft.com/office/powerpoint/2010/main" val="172207360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Screen shot 2012-12-16 at 8.54.52 PM.png"/>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l="3029" r="553"/>
          <a:stretch/>
        </p:blipFill>
        <p:spPr>
          <a:xfrm>
            <a:off x="92037" y="1600200"/>
            <a:ext cx="8978331" cy="4495800"/>
          </a:xfrm>
        </p:spPr>
      </p:pic>
      <p:sp>
        <p:nvSpPr>
          <p:cNvPr id="7" name="TextBox 6"/>
          <p:cNvSpPr txBox="1"/>
          <p:nvPr/>
        </p:nvSpPr>
        <p:spPr>
          <a:xfrm>
            <a:off x="612648" y="6220739"/>
            <a:ext cx="7418285" cy="492443"/>
          </a:xfrm>
          <a:prstGeom prst="rect">
            <a:avLst/>
          </a:prstGeom>
          <a:noFill/>
        </p:spPr>
        <p:txBody>
          <a:bodyPr wrap="square" rtlCol="0">
            <a:spAutoFit/>
          </a:bodyPr>
          <a:lstStyle/>
          <a:p>
            <a:r>
              <a:rPr lang="en-US" sz="2600" dirty="0" smtClean="0">
                <a:solidFill>
                  <a:schemeClr val="tx2"/>
                </a:solidFill>
              </a:rPr>
              <a:t>Solver Result: </a:t>
            </a:r>
            <a:r>
              <a:rPr lang="en-US" sz="2600" dirty="0" err="1" smtClean="0">
                <a:solidFill>
                  <a:schemeClr val="tx2"/>
                </a:solidFill>
              </a:rPr>
              <a:t>Sosnoff</a:t>
            </a:r>
            <a:r>
              <a:rPr lang="en-US" sz="2600" dirty="0" smtClean="0">
                <a:solidFill>
                  <a:schemeClr val="tx2"/>
                </a:solidFill>
              </a:rPr>
              <a:t> – REALLY??</a:t>
            </a:r>
            <a:endParaRPr lang="en-US" sz="2600" dirty="0">
              <a:solidFill>
                <a:schemeClr val="tx2"/>
              </a:solidFill>
            </a:endParaRPr>
          </a:p>
        </p:txBody>
      </p:sp>
      <p:sp>
        <p:nvSpPr>
          <p:cNvPr id="3" name="Title 2"/>
          <p:cNvSpPr>
            <a:spLocks noGrp="1"/>
          </p:cNvSpPr>
          <p:nvPr>
            <p:ph type="title"/>
          </p:nvPr>
        </p:nvSpPr>
        <p:spPr/>
        <p:txBody>
          <a:bodyPr/>
          <a:lstStyle/>
          <a:p>
            <a:r>
              <a:rPr lang="en-US" dirty="0" smtClean="0"/>
              <a:t>Solver Model: Quick Fix</a:t>
            </a:r>
            <a:endParaRPr lang="en-US" dirty="0"/>
          </a:p>
        </p:txBody>
      </p:sp>
    </p:spTree>
    <p:extLst>
      <p:ext uri="{BB962C8B-B14F-4D97-AF65-F5344CB8AC3E}">
        <p14:creationId xmlns:p14="http://schemas.microsoft.com/office/powerpoint/2010/main" val="28635110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Screen shot 2012-12-16 at 9.01.43 PM.png"/>
          <p:cNvPicPr>
            <a:picLocks noGrp="1" noChangeAspect="1"/>
          </p:cNvPicPr>
          <p:nvPr>
            <p:ph sz="quarter" idx="1"/>
          </p:nvPr>
        </p:nvPicPr>
        <p:blipFill rotWithShape="1">
          <a:blip r:embed="rId3">
            <a:extLst>
              <a:ext uri="{28A0092B-C50C-407E-A947-70E740481C1C}">
                <a14:useLocalDpi xmlns:a14="http://schemas.microsoft.com/office/drawing/2010/main" val="0"/>
              </a:ext>
            </a:extLst>
          </a:blip>
          <a:srcRect l="2983" r="651"/>
          <a:stretch/>
        </p:blipFill>
        <p:spPr>
          <a:xfrm>
            <a:off x="92038" y="1600200"/>
            <a:ext cx="9015146" cy="4495800"/>
          </a:xfrm>
        </p:spPr>
      </p:pic>
      <p:sp>
        <p:nvSpPr>
          <p:cNvPr id="10" name="TextBox 9"/>
          <p:cNvSpPr txBox="1"/>
          <p:nvPr/>
        </p:nvSpPr>
        <p:spPr>
          <a:xfrm>
            <a:off x="612648" y="6220739"/>
            <a:ext cx="7418285" cy="492443"/>
          </a:xfrm>
          <a:prstGeom prst="rect">
            <a:avLst/>
          </a:prstGeom>
          <a:noFill/>
        </p:spPr>
        <p:txBody>
          <a:bodyPr wrap="square" rtlCol="0">
            <a:spAutoFit/>
          </a:bodyPr>
          <a:lstStyle/>
          <a:p>
            <a:r>
              <a:rPr lang="en-US" sz="2600" dirty="0" smtClean="0">
                <a:solidFill>
                  <a:schemeClr val="tx2"/>
                </a:solidFill>
              </a:rPr>
              <a:t>Solver Result: UR Cup</a:t>
            </a:r>
            <a:endParaRPr lang="en-US" sz="2600" dirty="0">
              <a:solidFill>
                <a:schemeClr val="tx2"/>
              </a:solidFill>
            </a:endParaRPr>
          </a:p>
        </p:txBody>
      </p:sp>
      <p:sp>
        <p:nvSpPr>
          <p:cNvPr id="3" name="Title 2"/>
          <p:cNvSpPr>
            <a:spLocks noGrp="1"/>
          </p:cNvSpPr>
          <p:nvPr>
            <p:ph type="title"/>
          </p:nvPr>
        </p:nvSpPr>
        <p:spPr/>
        <p:txBody>
          <a:bodyPr/>
          <a:lstStyle/>
          <a:p>
            <a:r>
              <a:rPr lang="en-US" dirty="0" smtClean="0"/>
              <a:t>Solver Model: Quick Fix Take Two</a:t>
            </a:r>
            <a:endParaRPr lang="en-US" dirty="0"/>
          </a:p>
        </p:txBody>
      </p:sp>
    </p:spTree>
    <p:extLst>
      <p:ext uri="{BB962C8B-B14F-4D97-AF65-F5344CB8AC3E}">
        <p14:creationId xmlns:p14="http://schemas.microsoft.com/office/powerpoint/2010/main" val="61050870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Screen shot 2012-12-16 at 9.10.02 PM.png"/>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l="2954" r="827"/>
          <a:stretch/>
        </p:blipFill>
        <p:spPr>
          <a:xfrm>
            <a:off x="55224" y="1600200"/>
            <a:ext cx="9001342" cy="4495800"/>
          </a:xfrm>
        </p:spPr>
      </p:pic>
      <p:sp>
        <p:nvSpPr>
          <p:cNvPr id="10" name="TextBox 9"/>
          <p:cNvSpPr txBox="1"/>
          <p:nvPr/>
        </p:nvSpPr>
        <p:spPr>
          <a:xfrm>
            <a:off x="612648" y="6202334"/>
            <a:ext cx="8798859" cy="492443"/>
          </a:xfrm>
          <a:prstGeom prst="rect">
            <a:avLst/>
          </a:prstGeom>
          <a:noFill/>
        </p:spPr>
        <p:txBody>
          <a:bodyPr wrap="square" rtlCol="0">
            <a:spAutoFit/>
          </a:bodyPr>
          <a:lstStyle/>
          <a:p>
            <a:r>
              <a:rPr lang="en-US" sz="2600" dirty="0" smtClean="0">
                <a:solidFill>
                  <a:schemeClr val="tx2"/>
                </a:solidFill>
              </a:rPr>
              <a:t>Solver Result: </a:t>
            </a:r>
            <a:r>
              <a:rPr lang="en-US" sz="2600" dirty="0" err="1" smtClean="0">
                <a:solidFill>
                  <a:schemeClr val="tx2"/>
                </a:solidFill>
              </a:rPr>
              <a:t>Sosnoff</a:t>
            </a:r>
            <a:r>
              <a:rPr lang="en-US" sz="2600" dirty="0" smtClean="0">
                <a:solidFill>
                  <a:schemeClr val="tx2"/>
                </a:solidFill>
              </a:rPr>
              <a:t>, Oren’s, UR Cup, La </a:t>
            </a:r>
            <a:r>
              <a:rPr lang="en-US" sz="2600" dirty="0" err="1" smtClean="0">
                <a:solidFill>
                  <a:schemeClr val="tx2"/>
                </a:solidFill>
              </a:rPr>
              <a:t>Colombe</a:t>
            </a:r>
            <a:r>
              <a:rPr lang="en-US" sz="2600" dirty="0" smtClean="0">
                <a:solidFill>
                  <a:schemeClr val="tx2"/>
                </a:solidFill>
              </a:rPr>
              <a:t>, Third Rail</a:t>
            </a:r>
            <a:endParaRPr lang="en-US" sz="2600" dirty="0">
              <a:solidFill>
                <a:schemeClr val="tx2"/>
              </a:solidFill>
            </a:endParaRPr>
          </a:p>
        </p:txBody>
      </p:sp>
      <p:sp>
        <p:nvSpPr>
          <p:cNvPr id="3" name="Title 2"/>
          <p:cNvSpPr>
            <a:spLocks noGrp="1"/>
          </p:cNvSpPr>
          <p:nvPr>
            <p:ph type="title"/>
          </p:nvPr>
        </p:nvSpPr>
        <p:spPr/>
        <p:txBody>
          <a:bodyPr/>
          <a:lstStyle/>
          <a:p>
            <a:r>
              <a:rPr lang="en-US" dirty="0" smtClean="0"/>
              <a:t>Solver Model: Weekly Quick Fix</a:t>
            </a:r>
            <a:endParaRPr lang="en-US" dirty="0"/>
          </a:p>
        </p:txBody>
      </p:sp>
    </p:spTree>
    <p:extLst>
      <p:ext uri="{BB962C8B-B14F-4D97-AF65-F5344CB8AC3E}">
        <p14:creationId xmlns:p14="http://schemas.microsoft.com/office/powerpoint/2010/main" val="13991345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2-12-16 at 9.15.38 PM.png"/>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l="2135"/>
          <a:stretch/>
        </p:blipFill>
        <p:spPr>
          <a:xfrm>
            <a:off x="36816" y="1600200"/>
            <a:ext cx="9144000" cy="4495800"/>
          </a:xfrm>
        </p:spPr>
      </p:pic>
      <p:sp>
        <p:nvSpPr>
          <p:cNvPr id="10" name="TextBox 9"/>
          <p:cNvSpPr txBox="1"/>
          <p:nvPr/>
        </p:nvSpPr>
        <p:spPr>
          <a:xfrm>
            <a:off x="612648" y="6202334"/>
            <a:ext cx="8798859" cy="492443"/>
          </a:xfrm>
          <a:prstGeom prst="rect">
            <a:avLst/>
          </a:prstGeom>
          <a:noFill/>
        </p:spPr>
        <p:txBody>
          <a:bodyPr wrap="square" rtlCol="0">
            <a:spAutoFit/>
          </a:bodyPr>
          <a:lstStyle/>
          <a:p>
            <a:r>
              <a:rPr lang="en-US" sz="2600" dirty="0" smtClean="0">
                <a:solidFill>
                  <a:schemeClr val="tx2"/>
                </a:solidFill>
              </a:rPr>
              <a:t>Solver Result: La </a:t>
            </a:r>
            <a:r>
              <a:rPr lang="en-US" sz="2600" dirty="0" err="1" smtClean="0">
                <a:solidFill>
                  <a:schemeClr val="tx2"/>
                </a:solidFill>
              </a:rPr>
              <a:t>Colombe</a:t>
            </a:r>
            <a:r>
              <a:rPr lang="en-US" sz="2600" dirty="0" smtClean="0">
                <a:solidFill>
                  <a:schemeClr val="tx2"/>
                </a:solidFill>
              </a:rPr>
              <a:t> </a:t>
            </a:r>
            <a:endParaRPr lang="en-US" sz="2600" dirty="0">
              <a:solidFill>
                <a:schemeClr val="tx2"/>
              </a:solidFill>
            </a:endParaRPr>
          </a:p>
        </p:txBody>
      </p:sp>
      <p:sp>
        <p:nvSpPr>
          <p:cNvPr id="3" name="Title 2"/>
          <p:cNvSpPr>
            <a:spLocks noGrp="1"/>
          </p:cNvSpPr>
          <p:nvPr>
            <p:ph type="title"/>
          </p:nvPr>
        </p:nvSpPr>
        <p:spPr/>
        <p:txBody>
          <a:bodyPr/>
          <a:lstStyle/>
          <a:p>
            <a:r>
              <a:rPr lang="en-US" dirty="0" smtClean="0"/>
              <a:t>Solver Model: Informational </a:t>
            </a:r>
            <a:endParaRPr lang="en-US" dirty="0"/>
          </a:p>
        </p:txBody>
      </p:sp>
    </p:spTree>
    <p:extLst>
      <p:ext uri="{BB962C8B-B14F-4D97-AF65-F5344CB8AC3E}">
        <p14:creationId xmlns:p14="http://schemas.microsoft.com/office/powerpoint/2010/main" val="31560113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creen shot 2012-12-16 at 9.20.55 PM.png"/>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l="3011" r="690"/>
          <a:stretch/>
        </p:blipFill>
        <p:spPr>
          <a:xfrm>
            <a:off x="-18409" y="1600200"/>
            <a:ext cx="9144001" cy="4495800"/>
          </a:xfrm>
        </p:spPr>
      </p:pic>
      <p:sp>
        <p:nvSpPr>
          <p:cNvPr id="10" name="TextBox 9"/>
          <p:cNvSpPr txBox="1"/>
          <p:nvPr/>
        </p:nvSpPr>
        <p:spPr>
          <a:xfrm>
            <a:off x="612648" y="6202334"/>
            <a:ext cx="8798859" cy="492443"/>
          </a:xfrm>
          <a:prstGeom prst="rect">
            <a:avLst/>
          </a:prstGeom>
          <a:noFill/>
        </p:spPr>
        <p:txBody>
          <a:bodyPr wrap="square" rtlCol="0">
            <a:spAutoFit/>
          </a:bodyPr>
          <a:lstStyle/>
          <a:p>
            <a:r>
              <a:rPr lang="en-US" sz="2600" dirty="0" smtClean="0">
                <a:solidFill>
                  <a:schemeClr val="tx2"/>
                </a:solidFill>
              </a:rPr>
              <a:t>Solver Result: </a:t>
            </a:r>
            <a:r>
              <a:rPr lang="en-US" sz="2600" dirty="0" err="1" smtClean="0">
                <a:solidFill>
                  <a:schemeClr val="tx2"/>
                </a:solidFill>
              </a:rPr>
              <a:t>Sosnoff</a:t>
            </a:r>
            <a:endParaRPr lang="en-US" sz="2600" dirty="0">
              <a:solidFill>
                <a:schemeClr val="tx2"/>
              </a:solidFill>
            </a:endParaRPr>
          </a:p>
        </p:txBody>
      </p:sp>
      <p:sp>
        <p:nvSpPr>
          <p:cNvPr id="3" name="Title 2"/>
          <p:cNvSpPr>
            <a:spLocks noGrp="1"/>
          </p:cNvSpPr>
          <p:nvPr>
            <p:ph type="title"/>
          </p:nvPr>
        </p:nvSpPr>
        <p:spPr>
          <a:xfrm>
            <a:off x="612647" y="228600"/>
            <a:ext cx="8426765" cy="990600"/>
          </a:xfrm>
        </p:spPr>
        <p:txBody>
          <a:bodyPr>
            <a:noAutofit/>
          </a:bodyPr>
          <a:lstStyle/>
          <a:p>
            <a:r>
              <a:rPr lang="en-US" dirty="0" smtClean="0"/>
              <a:t>Solver Model: MBA1 Informational</a:t>
            </a:r>
            <a:endParaRPr lang="en-US" dirty="0"/>
          </a:p>
        </p:txBody>
      </p:sp>
    </p:spTree>
    <p:extLst>
      <p:ext uri="{BB962C8B-B14F-4D97-AF65-F5344CB8AC3E}">
        <p14:creationId xmlns:p14="http://schemas.microsoft.com/office/powerpoint/2010/main" val="15347115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Screen shot 2012-12-16 at 9.22.28 PM.png"/>
          <p:cNvPicPr>
            <a:picLocks noGrp="1" noChangeAspect="1"/>
          </p:cNvPicPr>
          <p:nvPr>
            <p:ph sz="quarter" idx="1"/>
          </p:nvPr>
        </p:nvPicPr>
        <p:blipFill rotWithShape="1">
          <a:blip r:embed="rId2">
            <a:extLst>
              <a:ext uri="{28A0092B-C50C-407E-A947-70E740481C1C}">
                <a14:useLocalDpi xmlns:a14="http://schemas.microsoft.com/office/drawing/2010/main" val="0"/>
              </a:ext>
            </a:extLst>
          </a:blip>
          <a:srcRect l="3143" r="756"/>
          <a:stretch/>
        </p:blipFill>
        <p:spPr>
          <a:xfrm>
            <a:off x="0" y="1600200"/>
            <a:ext cx="9144000" cy="4495800"/>
          </a:xfrm>
        </p:spPr>
      </p:pic>
      <p:sp>
        <p:nvSpPr>
          <p:cNvPr id="10" name="TextBox 9"/>
          <p:cNvSpPr txBox="1"/>
          <p:nvPr/>
        </p:nvSpPr>
        <p:spPr>
          <a:xfrm>
            <a:off x="612648" y="6202334"/>
            <a:ext cx="8798859" cy="492443"/>
          </a:xfrm>
          <a:prstGeom prst="rect">
            <a:avLst/>
          </a:prstGeom>
          <a:noFill/>
        </p:spPr>
        <p:txBody>
          <a:bodyPr wrap="square" rtlCol="0">
            <a:spAutoFit/>
          </a:bodyPr>
          <a:lstStyle/>
          <a:p>
            <a:r>
              <a:rPr lang="en-US" sz="2600" dirty="0" smtClean="0">
                <a:solidFill>
                  <a:schemeClr val="tx2"/>
                </a:solidFill>
              </a:rPr>
              <a:t>Solver Result: The Bean</a:t>
            </a:r>
            <a:endParaRPr lang="en-US" sz="2600" dirty="0">
              <a:solidFill>
                <a:schemeClr val="tx2"/>
              </a:solidFill>
            </a:endParaRPr>
          </a:p>
        </p:txBody>
      </p:sp>
      <p:sp>
        <p:nvSpPr>
          <p:cNvPr id="3" name="Title 2"/>
          <p:cNvSpPr>
            <a:spLocks noGrp="1"/>
          </p:cNvSpPr>
          <p:nvPr>
            <p:ph type="title"/>
          </p:nvPr>
        </p:nvSpPr>
        <p:spPr/>
        <p:txBody>
          <a:bodyPr/>
          <a:lstStyle/>
          <a:p>
            <a:r>
              <a:rPr lang="en-US" dirty="0" smtClean="0"/>
              <a:t>Solver Model: Studying</a:t>
            </a:r>
            <a:endParaRPr lang="en-US" dirty="0"/>
          </a:p>
        </p:txBody>
      </p:sp>
    </p:spTree>
    <p:extLst>
      <p:ext uri="{BB962C8B-B14F-4D97-AF65-F5344CB8AC3E}">
        <p14:creationId xmlns:p14="http://schemas.microsoft.com/office/powerpoint/2010/main" val="7990685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a:t>
            </a:r>
            <a:endParaRPr lang="en-US" dirty="0"/>
          </a:p>
        </p:txBody>
      </p:sp>
      <p:graphicFrame>
        <p:nvGraphicFramePr>
          <p:cNvPr id="4" name="Content Placeholder 5"/>
          <p:cNvGraphicFramePr>
            <a:graphicFrameLocks/>
          </p:cNvGraphicFramePr>
          <p:nvPr>
            <p:extLst>
              <p:ext uri="{D42A27DB-BD31-4B8C-83A1-F6EECF244321}">
                <p14:modId xmlns:p14="http://schemas.microsoft.com/office/powerpoint/2010/main" val="152141358"/>
              </p:ext>
            </p:extLst>
          </p:nvPr>
        </p:nvGraphicFramePr>
        <p:xfrm>
          <a:off x="358588" y="1673413"/>
          <a:ext cx="8407460" cy="35858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9769381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0"/>
            <a:ext cx="8153400" cy="990600"/>
          </a:xfrm>
        </p:spPr>
        <p:txBody>
          <a:bodyPr/>
          <a:lstStyle/>
          <a:p>
            <a:r>
              <a:rPr lang="en-US" dirty="0" smtClean="0"/>
              <a:t>As we finish up our finals…</a:t>
            </a:r>
            <a:endParaRPr lang="en-US" dirty="0"/>
          </a:p>
        </p:txBody>
      </p:sp>
    </p:spTree>
    <p:extLst>
      <p:ext uri="{BB962C8B-B14F-4D97-AF65-F5344CB8AC3E}">
        <p14:creationId xmlns:p14="http://schemas.microsoft.com/office/powerpoint/2010/main" val="2684289514"/>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Liquid Planet</a:t>
            </a:r>
            <a:endParaRPr lang="en-US" dirty="0"/>
          </a:p>
        </p:txBody>
      </p:sp>
      <p:sp>
        <p:nvSpPr>
          <p:cNvPr id="3" name="Content Placeholder 2"/>
          <p:cNvSpPr>
            <a:spLocks noGrp="1"/>
          </p:cNvSpPr>
          <p:nvPr>
            <p:ph sz="quarter" idx="1"/>
          </p:nvPr>
        </p:nvSpPr>
        <p:spPr>
          <a:xfrm>
            <a:off x="914400" y="2769833"/>
            <a:ext cx="7315200" cy="3729579"/>
          </a:xfrm>
        </p:spPr>
        <p:txBody>
          <a:bodyPr/>
          <a:lstStyle/>
          <a:p>
            <a:r>
              <a:rPr lang="en-US" dirty="0" smtClean="0"/>
              <a:t>Alison Fuller</a:t>
            </a:r>
          </a:p>
          <a:p>
            <a:r>
              <a:rPr lang="en-US" dirty="0" smtClean="0"/>
              <a:t>Margarita Ramos-Vidal</a:t>
            </a:r>
          </a:p>
        </p:txBody>
      </p:sp>
    </p:spTree>
    <p:extLst>
      <p:ext uri="{BB962C8B-B14F-4D97-AF65-F5344CB8AC3E}">
        <p14:creationId xmlns:p14="http://schemas.microsoft.com/office/powerpoint/2010/main" val="118019082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Appendix</a:t>
            </a:r>
            <a:endParaRPr lang="en-US" dirty="0"/>
          </a:p>
        </p:txBody>
      </p:sp>
      <p:pic>
        <p:nvPicPr>
          <p:cNvPr id="4" name="Picture 3"/>
          <p:cNvPicPr>
            <a:picLocks noChangeAspect="1"/>
          </p:cNvPicPr>
          <p:nvPr/>
        </p:nvPicPr>
        <p:blipFill>
          <a:blip r:embed="rId2"/>
          <a:stretch>
            <a:fillRect/>
          </a:stretch>
        </p:blipFill>
        <p:spPr>
          <a:xfrm>
            <a:off x="2668121" y="1612422"/>
            <a:ext cx="3807759" cy="5058068"/>
          </a:xfrm>
          <a:prstGeom prst="rect">
            <a:avLst/>
          </a:prstGeom>
        </p:spPr>
      </p:pic>
    </p:spTree>
    <p:extLst>
      <p:ext uri="{BB962C8B-B14F-4D97-AF65-F5344CB8AC3E}">
        <p14:creationId xmlns:p14="http://schemas.microsoft.com/office/powerpoint/2010/main" val="342439106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0"/>
            <a:ext cx="8153400" cy="990600"/>
          </a:xfrm>
        </p:spPr>
        <p:txBody>
          <a:bodyPr>
            <a:normAutofit fontScale="90000"/>
          </a:bodyPr>
          <a:lstStyle/>
          <a:p>
            <a:r>
              <a:rPr lang="en-US" dirty="0" smtClean="0"/>
              <a:t>There is one thing that is getting us through the day…</a:t>
            </a:r>
            <a:endParaRPr lang="en-US" dirty="0"/>
          </a:p>
        </p:txBody>
      </p:sp>
      <p:pic>
        <p:nvPicPr>
          <p:cNvPr id="3" name="Picture 2"/>
          <p:cNvPicPr>
            <a:picLocks noChangeAspect="1"/>
          </p:cNvPicPr>
          <p:nvPr/>
        </p:nvPicPr>
        <p:blipFill>
          <a:blip r:embed="rId2"/>
          <a:stretch>
            <a:fillRect/>
          </a:stretch>
        </p:blipFill>
        <p:spPr>
          <a:xfrm>
            <a:off x="2768600" y="3819337"/>
            <a:ext cx="3606800" cy="2247900"/>
          </a:xfrm>
          <a:prstGeom prst="rect">
            <a:avLst/>
          </a:prstGeom>
        </p:spPr>
      </p:pic>
    </p:spTree>
    <p:extLst>
      <p:ext uri="{BB962C8B-B14F-4D97-AF65-F5344CB8AC3E}">
        <p14:creationId xmlns:p14="http://schemas.microsoft.com/office/powerpoint/2010/main" val="40459084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stretch>
            <a:fillRect/>
          </a:stretch>
        </p:blipFill>
        <p:spPr>
          <a:xfrm>
            <a:off x="3409814" y="1576427"/>
            <a:ext cx="2088290" cy="2088290"/>
          </a:xfrm>
          <a:prstGeom prst="rect">
            <a:avLst/>
          </a:prstGeom>
        </p:spPr>
      </p:pic>
      <p:pic>
        <p:nvPicPr>
          <p:cNvPr id="10" name="Picture 9"/>
          <p:cNvPicPr>
            <a:picLocks noChangeAspect="1"/>
          </p:cNvPicPr>
          <p:nvPr/>
        </p:nvPicPr>
        <p:blipFill>
          <a:blip r:embed="rId3"/>
          <a:stretch>
            <a:fillRect/>
          </a:stretch>
        </p:blipFill>
        <p:spPr>
          <a:xfrm>
            <a:off x="1968123" y="4000500"/>
            <a:ext cx="2857500" cy="2857500"/>
          </a:xfrm>
          <a:prstGeom prst="rect">
            <a:avLst/>
          </a:prstGeom>
        </p:spPr>
      </p:pic>
      <p:sp>
        <p:nvSpPr>
          <p:cNvPr id="2" name="Title 1"/>
          <p:cNvSpPr>
            <a:spLocks noGrp="1"/>
          </p:cNvSpPr>
          <p:nvPr>
            <p:ph type="title"/>
          </p:nvPr>
        </p:nvSpPr>
        <p:spPr/>
        <p:txBody>
          <a:bodyPr/>
          <a:lstStyle/>
          <a:p>
            <a:r>
              <a:rPr lang="en-US" dirty="0" smtClean="0"/>
              <a:t>But where should we go?</a:t>
            </a:r>
            <a:endParaRPr lang="en-US" dirty="0"/>
          </a:p>
        </p:txBody>
      </p:sp>
      <p:pic>
        <p:nvPicPr>
          <p:cNvPr id="4" name="Picture 3"/>
          <p:cNvPicPr>
            <a:picLocks noChangeAspect="1"/>
          </p:cNvPicPr>
          <p:nvPr/>
        </p:nvPicPr>
        <p:blipFill>
          <a:blip r:embed="rId4"/>
          <a:stretch>
            <a:fillRect/>
          </a:stretch>
        </p:blipFill>
        <p:spPr>
          <a:xfrm>
            <a:off x="682062" y="3414059"/>
            <a:ext cx="1708524" cy="1762640"/>
          </a:xfrm>
          <a:prstGeom prst="rect">
            <a:avLst/>
          </a:prstGeom>
        </p:spPr>
      </p:pic>
      <p:pic>
        <p:nvPicPr>
          <p:cNvPr id="5" name="Picture 4"/>
          <p:cNvPicPr>
            <a:picLocks noChangeAspect="1"/>
          </p:cNvPicPr>
          <p:nvPr/>
        </p:nvPicPr>
        <p:blipFill>
          <a:blip r:embed="rId5"/>
          <a:stretch>
            <a:fillRect/>
          </a:stretch>
        </p:blipFill>
        <p:spPr>
          <a:xfrm>
            <a:off x="5831223" y="1809004"/>
            <a:ext cx="1515409" cy="1515409"/>
          </a:xfrm>
          <a:prstGeom prst="rect">
            <a:avLst/>
          </a:prstGeom>
        </p:spPr>
      </p:pic>
      <p:pic>
        <p:nvPicPr>
          <p:cNvPr id="6" name="Picture 5"/>
          <p:cNvPicPr>
            <a:picLocks noChangeAspect="1"/>
          </p:cNvPicPr>
          <p:nvPr/>
        </p:nvPicPr>
        <p:blipFill>
          <a:blip r:embed="rId6"/>
          <a:stretch>
            <a:fillRect/>
          </a:stretch>
        </p:blipFill>
        <p:spPr>
          <a:xfrm>
            <a:off x="4989974" y="3350148"/>
            <a:ext cx="3561620" cy="1230717"/>
          </a:xfrm>
          <a:prstGeom prst="rect">
            <a:avLst/>
          </a:prstGeom>
        </p:spPr>
      </p:pic>
      <p:pic>
        <p:nvPicPr>
          <p:cNvPr id="7" name="Picture 6"/>
          <p:cNvPicPr>
            <a:picLocks noChangeAspect="1"/>
          </p:cNvPicPr>
          <p:nvPr/>
        </p:nvPicPr>
        <p:blipFill>
          <a:blip r:embed="rId7"/>
          <a:stretch>
            <a:fillRect/>
          </a:stretch>
        </p:blipFill>
        <p:spPr>
          <a:xfrm>
            <a:off x="5411004" y="4828240"/>
            <a:ext cx="2563159" cy="1705666"/>
          </a:xfrm>
          <a:prstGeom prst="rect">
            <a:avLst/>
          </a:prstGeom>
        </p:spPr>
      </p:pic>
      <p:pic>
        <p:nvPicPr>
          <p:cNvPr id="8" name="Picture 7"/>
          <p:cNvPicPr>
            <a:picLocks noChangeAspect="1"/>
          </p:cNvPicPr>
          <p:nvPr/>
        </p:nvPicPr>
        <p:blipFill>
          <a:blip r:embed="rId8"/>
          <a:stretch>
            <a:fillRect/>
          </a:stretch>
        </p:blipFill>
        <p:spPr>
          <a:xfrm>
            <a:off x="2853762" y="3561558"/>
            <a:ext cx="1630082" cy="1630082"/>
          </a:xfrm>
          <a:prstGeom prst="rect">
            <a:avLst/>
          </a:prstGeom>
        </p:spPr>
      </p:pic>
      <p:pic>
        <p:nvPicPr>
          <p:cNvPr id="9" name="Picture 8"/>
          <p:cNvPicPr>
            <a:picLocks noChangeAspect="1"/>
          </p:cNvPicPr>
          <p:nvPr/>
        </p:nvPicPr>
        <p:blipFill>
          <a:blip r:embed="rId9"/>
          <a:stretch>
            <a:fillRect/>
          </a:stretch>
        </p:blipFill>
        <p:spPr>
          <a:xfrm>
            <a:off x="1205003" y="1755719"/>
            <a:ext cx="1648759" cy="1344169"/>
          </a:xfrm>
          <a:prstGeom prst="rect">
            <a:avLst/>
          </a:prstGeom>
        </p:spPr>
      </p:pic>
    </p:spTree>
    <p:extLst>
      <p:ext uri="{BB962C8B-B14F-4D97-AF65-F5344CB8AC3E}">
        <p14:creationId xmlns:p14="http://schemas.microsoft.com/office/powerpoint/2010/main" val="221025849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Liquid Planet</a:t>
            </a:r>
            <a:endParaRPr lang="en-US" dirty="0"/>
          </a:p>
        </p:txBody>
      </p:sp>
    </p:spTree>
    <p:extLst>
      <p:ext uri="{BB962C8B-B14F-4D97-AF65-F5344CB8AC3E}">
        <p14:creationId xmlns:p14="http://schemas.microsoft.com/office/powerpoint/2010/main" val="3958595274"/>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5" name="Content Placeholder 4"/>
          <p:cNvSpPr>
            <a:spLocks noGrp="1"/>
          </p:cNvSpPr>
          <p:nvPr>
            <p:ph sz="quarter" idx="1"/>
          </p:nvPr>
        </p:nvSpPr>
        <p:spPr/>
        <p:txBody>
          <a:bodyPr/>
          <a:lstStyle/>
          <a:p>
            <a:r>
              <a:rPr lang="en-US" dirty="0" smtClean="0"/>
              <a:t>Introduction</a:t>
            </a:r>
          </a:p>
          <a:p>
            <a:r>
              <a:rPr lang="en-US" dirty="0" smtClean="0"/>
              <a:t>Managerial Problem Definition</a:t>
            </a:r>
          </a:p>
          <a:p>
            <a:r>
              <a:rPr lang="en-US" dirty="0" smtClean="0"/>
              <a:t>Methodology</a:t>
            </a:r>
          </a:p>
          <a:p>
            <a:r>
              <a:rPr lang="en-US" dirty="0" smtClean="0"/>
              <a:t>Model</a:t>
            </a:r>
          </a:p>
          <a:p>
            <a:r>
              <a:rPr lang="en-US" dirty="0" smtClean="0"/>
              <a:t>Live Demonstration</a:t>
            </a:r>
          </a:p>
          <a:p>
            <a:r>
              <a:rPr lang="en-US" dirty="0" smtClean="0"/>
              <a:t>Results</a:t>
            </a:r>
            <a:endParaRPr lang="en-US" dirty="0"/>
          </a:p>
        </p:txBody>
      </p:sp>
    </p:spTree>
    <p:extLst>
      <p:ext uri="{BB962C8B-B14F-4D97-AF65-F5344CB8AC3E}">
        <p14:creationId xmlns:p14="http://schemas.microsoft.com/office/powerpoint/2010/main" val="407572432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Managerial Problem Definition</a:t>
            </a:r>
            <a:endParaRPr lang="en-US" dirty="0"/>
          </a:p>
        </p:txBody>
      </p:sp>
      <p:sp>
        <p:nvSpPr>
          <p:cNvPr id="3" name="Content Placeholder 2"/>
          <p:cNvSpPr>
            <a:spLocks noGrp="1"/>
          </p:cNvSpPr>
          <p:nvPr>
            <p:ph sz="quarter" idx="1"/>
          </p:nvPr>
        </p:nvSpPr>
        <p:spPr/>
        <p:txBody>
          <a:bodyPr>
            <a:normAutofit fontScale="77500" lnSpcReduction="20000"/>
          </a:bodyPr>
          <a:lstStyle/>
          <a:p>
            <a:pPr marL="0" indent="0">
              <a:buNone/>
            </a:pPr>
            <a:r>
              <a:rPr lang="en-US" dirty="0"/>
              <a:t>There are </a:t>
            </a:r>
            <a:r>
              <a:rPr lang="en-US" dirty="0" smtClean="0"/>
              <a:t>at least thirty coffee shops surrounding NYU Stern. With so many choices, NYU Stern students need an easy model to maximize the utility of their coffee consumption, subject to the student’s preferences including distance, hours, and ratings.</a:t>
            </a:r>
          </a:p>
          <a:p>
            <a:pPr marL="0" indent="0">
              <a:buNone/>
            </a:pPr>
            <a:r>
              <a:rPr lang="en-US" u="sng" dirty="0" smtClean="0"/>
              <a:t>Decision Variables</a:t>
            </a:r>
          </a:p>
          <a:p>
            <a:pPr marL="0" indent="0">
              <a:buNone/>
            </a:pPr>
            <a:r>
              <a:rPr lang="en-US" dirty="0" smtClean="0"/>
              <a:t>To decide on which coffee house to frequent based the student’s situation.</a:t>
            </a:r>
          </a:p>
          <a:p>
            <a:pPr marL="0" indent="0">
              <a:buNone/>
            </a:pPr>
            <a:r>
              <a:rPr lang="en-US" u="sng" dirty="0" smtClean="0"/>
              <a:t>Objective Function</a:t>
            </a:r>
          </a:p>
          <a:p>
            <a:pPr marL="0" indent="0">
              <a:buNone/>
            </a:pPr>
            <a:r>
              <a:rPr lang="en-US" dirty="0" smtClean="0"/>
              <a:t>Minimize the total points</a:t>
            </a:r>
          </a:p>
          <a:p>
            <a:pPr marL="0" indent="0">
              <a:buNone/>
            </a:pPr>
            <a:r>
              <a:rPr lang="en-US" u="sng" dirty="0" smtClean="0"/>
              <a:t>Constraints</a:t>
            </a:r>
            <a:r>
              <a:rPr lang="en-US" dirty="0" smtClean="0"/>
              <a:t> </a:t>
            </a:r>
            <a:endParaRPr lang="en-US" dirty="0"/>
          </a:p>
          <a:p>
            <a:pPr marL="0" indent="0">
              <a:buNone/>
            </a:pPr>
            <a:r>
              <a:rPr lang="en-US" dirty="0" smtClean="0"/>
              <a:t>Binary constraint</a:t>
            </a:r>
          </a:p>
          <a:p>
            <a:pPr marL="0" indent="0">
              <a:buNone/>
            </a:pPr>
            <a:r>
              <a:rPr lang="en-US" dirty="0" smtClean="0"/>
              <a:t>Assumes no cost constraint</a:t>
            </a:r>
          </a:p>
          <a:p>
            <a:pPr marL="0" indent="0">
              <a:buNone/>
            </a:pPr>
            <a:r>
              <a:rPr lang="en-US" dirty="0" smtClean="0"/>
              <a:t>Non-negativity constraint</a:t>
            </a:r>
            <a:endParaRPr lang="en-US" dirty="0"/>
          </a:p>
        </p:txBody>
      </p:sp>
    </p:spTree>
    <p:extLst>
      <p:ext uri="{BB962C8B-B14F-4D97-AF65-F5344CB8AC3E}">
        <p14:creationId xmlns:p14="http://schemas.microsoft.com/office/powerpoint/2010/main" val="3877151087"/>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a:t>
            </a:r>
            <a:endParaRPr lang="en-US" dirty="0"/>
          </a:p>
        </p:txBody>
      </p:sp>
      <p:sp>
        <p:nvSpPr>
          <p:cNvPr id="5" name="Content Placeholder 4"/>
          <p:cNvSpPr>
            <a:spLocks noGrp="1"/>
          </p:cNvSpPr>
          <p:nvPr>
            <p:ph sz="quarter" idx="1"/>
          </p:nvPr>
        </p:nvSpPr>
        <p:spPr/>
        <p:txBody>
          <a:bodyPr/>
          <a:lstStyle/>
          <a:p>
            <a:r>
              <a:rPr lang="en-US" dirty="0" smtClean="0"/>
              <a:t>Criteria Selection</a:t>
            </a:r>
          </a:p>
          <a:p>
            <a:r>
              <a:rPr lang="en-US" dirty="0" smtClean="0"/>
              <a:t>Data Collection</a:t>
            </a:r>
          </a:p>
          <a:p>
            <a:r>
              <a:rPr lang="en-US" dirty="0" smtClean="0"/>
              <a:t>Identified Constraints</a:t>
            </a:r>
          </a:p>
          <a:p>
            <a:r>
              <a:rPr lang="en-US" dirty="0" smtClean="0"/>
              <a:t>Use Solver to Optimize Decision</a:t>
            </a:r>
          </a:p>
          <a:p>
            <a:pPr lvl="1"/>
            <a:r>
              <a:rPr lang="en-US" dirty="0" smtClean="0"/>
              <a:t>Model is </a:t>
            </a:r>
            <a:r>
              <a:rPr lang="en-US" dirty="0"/>
              <a:t>S</a:t>
            </a:r>
            <a:r>
              <a:rPr lang="en-US" dirty="0" smtClean="0"/>
              <a:t>calable and Easy to Use</a:t>
            </a:r>
          </a:p>
          <a:p>
            <a:r>
              <a:rPr lang="en-US" dirty="0" smtClean="0"/>
              <a:t>Changing Cells: Results by Scenario</a:t>
            </a:r>
          </a:p>
        </p:txBody>
      </p:sp>
    </p:spTree>
    <p:extLst>
      <p:ext uri="{BB962C8B-B14F-4D97-AF65-F5344CB8AC3E}">
        <p14:creationId xmlns:p14="http://schemas.microsoft.com/office/powerpoint/2010/main" val="58816727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Criteria Selection</a:t>
            </a:r>
            <a:endParaRPr lang="en-US" dirty="0"/>
          </a:p>
        </p:txBody>
      </p:sp>
      <p:graphicFrame>
        <p:nvGraphicFramePr>
          <p:cNvPr id="5" name="Content Placeholder 5"/>
          <p:cNvGraphicFramePr>
            <a:graphicFrameLocks/>
          </p:cNvGraphicFramePr>
          <p:nvPr>
            <p:extLst>
              <p:ext uri="{D42A27DB-BD31-4B8C-83A1-F6EECF244321}">
                <p14:modId xmlns:p14="http://schemas.microsoft.com/office/powerpoint/2010/main" val="1940727655"/>
              </p:ext>
            </p:extLst>
          </p:nvPr>
        </p:nvGraphicFramePr>
        <p:xfrm>
          <a:off x="358588" y="1673413"/>
          <a:ext cx="8407460" cy="4153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7231575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ＭＳ Ｐゴシック"/>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Median.thmx</Template>
  <TotalTime>362</TotalTime>
  <Words>386</Words>
  <Application>Microsoft Macintosh PowerPoint</Application>
  <PresentationFormat>On-screen Show (4:3)</PresentationFormat>
  <Paragraphs>101</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Median</vt:lpstr>
      <vt:lpstr>PowerPoint Presentation</vt:lpstr>
      <vt:lpstr>As we finish up our finals…</vt:lpstr>
      <vt:lpstr>There is one thing that is getting us through the day…</vt:lpstr>
      <vt:lpstr>But where should we go?</vt:lpstr>
      <vt:lpstr>Liquid Planet</vt:lpstr>
      <vt:lpstr>Agenda</vt:lpstr>
      <vt:lpstr>Managerial Problem Definition</vt:lpstr>
      <vt:lpstr>Methodology</vt:lpstr>
      <vt:lpstr>Criteria Selection</vt:lpstr>
      <vt:lpstr>Data Collection</vt:lpstr>
      <vt:lpstr>Coffee Shops</vt:lpstr>
      <vt:lpstr>Identifying Constraints</vt:lpstr>
      <vt:lpstr>Solver Model: Quick Fix</vt:lpstr>
      <vt:lpstr>Solver Model: Quick Fix Take Two</vt:lpstr>
      <vt:lpstr>Solver Model: Weekly Quick Fix</vt:lpstr>
      <vt:lpstr>Solver Model: Informational </vt:lpstr>
      <vt:lpstr>Solver Model: MBA1 Informational</vt:lpstr>
      <vt:lpstr>Solver Model: Studying</vt:lpstr>
      <vt:lpstr>Results</vt:lpstr>
      <vt:lpstr>Liquid Planet</vt:lpstr>
      <vt:lpstr>Appendix</vt:lpstr>
    </vt:vector>
  </TitlesOfParts>
  <Company>NYU Stern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Liquid Planet</dc:title>
  <dc:creator>Alison Fuller</dc:creator>
  <cp:lastModifiedBy>MARGARITA RAMOS</cp:lastModifiedBy>
  <cp:revision>43</cp:revision>
  <dcterms:created xsi:type="dcterms:W3CDTF">2012-12-14T19:27:58Z</dcterms:created>
  <dcterms:modified xsi:type="dcterms:W3CDTF">2012-12-22T21:48:01Z</dcterms:modified>
</cp:coreProperties>
</file>