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2" r:id="rId4"/>
    <p:sldId id="260" r:id="rId5"/>
    <p:sldId id="261" r:id="rId6"/>
    <p:sldId id="282" r:id="rId7"/>
    <p:sldId id="266" r:id="rId8"/>
    <p:sldId id="276" r:id="rId9"/>
    <p:sldId id="267" r:id="rId10"/>
    <p:sldId id="269" r:id="rId11"/>
    <p:sldId id="268" r:id="rId12"/>
    <p:sldId id="272" r:id="rId13"/>
    <p:sldId id="273" r:id="rId14"/>
    <p:sldId id="274" r:id="rId15"/>
    <p:sldId id="277" r:id="rId16"/>
    <p:sldId id="278" r:id="rId17"/>
    <p:sldId id="279" r:id="rId18"/>
    <p:sldId id="28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/>
              <a:t>US Regular All Formulations Gas Price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marker>
            <c:symbol val="none"/>
          </c:marker>
          <c:cat>
            <c:numRef>
              <c:f>Sheet1!$A$651:$A$1223</c:f>
              <c:numCache>
                <c:formatCode>mm/dd/yyyy</c:formatCode>
                <c:ptCount val="573"/>
                <c:pt idx="0">
                  <c:v>37606</c:v>
                </c:pt>
                <c:pt idx="1">
                  <c:v>37613</c:v>
                </c:pt>
                <c:pt idx="2">
                  <c:v>37620</c:v>
                </c:pt>
                <c:pt idx="3">
                  <c:v>37627</c:v>
                </c:pt>
                <c:pt idx="4">
                  <c:v>37634</c:v>
                </c:pt>
                <c:pt idx="5">
                  <c:v>37641</c:v>
                </c:pt>
                <c:pt idx="6">
                  <c:v>37648</c:v>
                </c:pt>
                <c:pt idx="7">
                  <c:v>37655</c:v>
                </c:pt>
                <c:pt idx="8">
                  <c:v>37662</c:v>
                </c:pt>
                <c:pt idx="9">
                  <c:v>37669</c:v>
                </c:pt>
                <c:pt idx="10">
                  <c:v>37676</c:v>
                </c:pt>
                <c:pt idx="11">
                  <c:v>37683</c:v>
                </c:pt>
                <c:pt idx="12">
                  <c:v>37690</c:v>
                </c:pt>
                <c:pt idx="13">
                  <c:v>37697</c:v>
                </c:pt>
                <c:pt idx="14">
                  <c:v>37704</c:v>
                </c:pt>
                <c:pt idx="15">
                  <c:v>37711</c:v>
                </c:pt>
                <c:pt idx="16">
                  <c:v>37718</c:v>
                </c:pt>
                <c:pt idx="17">
                  <c:v>37725</c:v>
                </c:pt>
                <c:pt idx="18">
                  <c:v>37732</c:v>
                </c:pt>
                <c:pt idx="19">
                  <c:v>37739</c:v>
                </c:pt>
                <c:pt idx="20">
                  <c:v>37746</c:v>
                </c:pt>
                <c:pt idx="21">
                  <c:v>37753</c:v>
                </c:pt>
                <c:pt idx="22">
                  <c:v>37760</c:v>
                </c:pt>
                <c:pt idx="23">
                  <c:v>37767</c:v>
                </c:pt>
                <c:pt idx="24">
                  <c:v>37774</c:v>
                </c:pt>
                <c:pt idx="25">
                  <c:v>37781</c:v>
                </c:pt>
                <c:pt idx="26">
                  <c:v>37788</c:v>
                </c:pt>
                <c:pt idx="27">
                  <c:v>37795</c:v>
                </c:pt>
                <c:pt idx="28">
                  <c:v>37802</c:v>
                </c:pt>
                <c:pt idx="29">
                  <c:v>37809</c:v>
                </c:pt>
                <c:pt idx="30">
                  <c:v>37816</c:v>
                </c:pt>
                <c:pt idx="31">
                  <c:v>37823</c:v>
                </c:pt>
                <c:pt idx="32">
                  <c:v>37830</c:v>
                </c:pt>
                <c:pt idx="33">
                  <c:v>37837</c:v>
                </c:pt>
                <c:pt idx="34">
                  <c:v>37844</c:v>
                </c:pt>
                <c:pt idx="35">
                  <c:v>37851</c:v>
                </c:pt>
                <c:pt idx="36">
                  <c:v>37858</c:v>
                </c:pt>
                <c:pt idx="37">
                  <c:v>37865</c:v>
                </c:pt>
                <c:pt idx="38">
                  <c:v>37872</c:v>
                </c:pt>
                <c:pt idx="39">
                  <c:v>37879</c:v>
                </c:pt>
                <c:pt idx="40">
                  <c:v>37886</c:v>
                </c:pt>
                <c:pt idx="41">
                  <c:v>37893</c:v>
                </c:pt>
                <c:pt idx="42">
                  <c:v>37900</c:v>
                </c:pt>
                <c:pt idx="43">
                  <c:v>37907</c:v>
                </c:pt>
                <c:pt idx="44">
                  <c:v>37914</c:v>
                </c:pt>
                <c:pt idx="45">
                  <c:v>37921</c:v>
                </c:pt>
                <c:pt idx="46">
                  <c:v>37928</c:v>
                </c:pt>
                <c:pt idx="47">
                  <c:v>37935</c:v>
                </c:pt>
                <c:pt idx="48">
                  <c:v>37942</c:v>
                </c:pt>
                <c:pt idx="49">
                  <c:v>37949</c:v>
                </c:pt>
                <c:pt idx="50">
                  <c:v>37956</c:v>
                </c:pt>
                <c:pt idx="51">
                  <c:v>37963</c:v>
                </c:pt>
                <c:pt idx="52">
                  <c:v>37970</c:v>
                </c:pt>
                <c:pt idx="53">
                  <c:v>37977</c:v>
                </c:pt>
                <c:pt idx="54">
                  <c:v>37984</c:v>
                </c:pt>
                <c:pt idx="55">
                  <c:v>37991</c:v>
                </c:pt>
                <c:pt idx="56">
                  <c:v>37998</c:v>
                </c:pt>
                <c:pt idx="57">
                  <c:v>38005</c:v>
                </c:pt>
                <c:pt idx="58">
                  <c:v>38012</c:v>
                </c:pt>
                <c:pt idx="59">
                  <c:v>38019</c:v>
                </c:pt>
                <c:pt idx="60">
                  <c:v>38026</c:v>
                </c:pt>
                <c:pt idx="61">
                  <c:v>38033</c:v>
                </c:pt>
                <c:pt idx="62">
                  <c:v>38040</c:v>
                </c:pt>
                <c:pt idx="63">
                  <c:v>38047</c:v>
                </c:pt>
                <c:pt idx="64">
                  <c:v>38054</c:v>
                </c:pt>
                <c:pt idx="65">
                  <c:v>38061</c:v>
                </c:pt>
                <c:pt idx="66">
                  <c:v>38068</c:v>
                </c:pt>
                <c:pt idx="67">
                  <c:v>38075</c:v>
                </c:pt>
                <c:pt idx="68">
                  <c:v>38082</c:v>
                </c:pt>
                <c:pt idx="69">
                  <c:v>38089</c:v>
                </c:pt>
                <c:pt idx="70">
                  <c:v>38096</c:v>
                </c:pt>
                <c:pt idx="71">
                  <c:v>38103</c:v>
                </c:pt>
                <c:pt idx="72">
                  <c:v>38110</c:v>
                </c:pt>
                <c:pt idx="73">
                  <c:v>38117</c:v>
                </c:pt>
                <c:pt idx="74">
                  <c:v>38124</c:v>
                </c:pt>
                <c:pt idx="75">
                  <c:v>38131</c:v>
                </c:pt>
                <c:pt idx="76">
                  <c:v>38138</c:v>
                </c:pt>
                <c:pt idx="77">
                  <c:v>38145</c:v>
                </c:pt>
                <c:pt idx="78">
                  <c:v>38152</c:v>
                </c:pt>
                <c:pt idx="79">
                  <c:v>38159</c:v>
                </c:pt>
                <c:pt idx="80">
                  <c:v>38166</c:v>
                </c:pt>
                <c:pt idx="81">
                  <c:v>38173</c:v>
                </c:pt>
                <c:pt idx="82">
                  <c:v>38180</c:v>
                </c:pt>
                <c:pt idx="83">
                  <c:v>38187</c:v>
                </c:pt>
                <c:pt idx="84">
                  <c:v>38194</c:v>
                </c:pt>
                <c:pt idx="85">
                  <c:v>38201</c:v>
                </c:pt>
                <c:pt idx="86">
                  <c:v>38208</c:v>
                </c:pt>
                <c:pt idx="87">
                  <c:v>38215</c:v>
                </c:pt>
                <c:pt idx="88">
                  <c:v>38222</c:v>
                </c:pt>
                <c:pt idx="89">
                  <c:v>38229</c:v>
                </c:pt>
                <c:pt idx="90">
                  <c:v>38236</c:v>
                </c:pt>
                <c:pt idx="91">
                  <c:v>38243</c:v>
                </c:pt>
                <c:pt idx="92">
                  <c:v>38250</c:v>
                </c:pt>
                <c:pt idx="93">
                  <c:v>38257</c:v>
                </c:pt>
                <c:pt idx="94">
                  <c:v>38264</c:v>
                </c:pt>
                <c:pt idx="95">
                  <c:v>38271</c:v>
                </c:pt>
                <c:pt idx="96">
                  <c:v>38278</c:v>
                </c:pt>
                <c:pt idx="97">
                  <c:v>38285</c:v>
                </c:pt>
                <c:pt idx="98">
                  <c:v>38292</c:v>
                </c:pt>
                <c:pt idx="99">
                  <c:v>38299</c:v>
                </c:pt>
                <c:pt idx="100">
                  <c:v>38306</c:v>
                </c:pt>
                <c:pt idx="101">
                  <c:v>38313</c:v>
                </c:pt>
                <c:pt idx="102">
                  <c:v>38320</c:v>
                </c:pt>
                <c:pt idx="103">
                  <c:v>38327</c:v>
                </c:pt>
                <c:pt idx="104">
                  <c:v>38334</c:v>
                </c:pt>
                <c:pt idx="105">
                  <c:v>38341</c:v>
                </c:pt>
                <c:pt idx="106">
                  <c:v>38348</c:v>
                </c:pt>
                <c:pt idx="107">
                  <c:v>38355</c:v>
                </c:pt>
                <c:pt idx="108">
                  <c:v>38362</c:v>
                </c:pt>
                <c:pt idx="109">
                  <c:v>38369</c:v>
                </c:pt>
                <c:pt idx="110">
                  <c:v>38376</c:v>
                </c:pt>
                <c:pt idx="111">
                  <c:v>38383</c:v>
                </c:pt>
                <c:pt idx="112">
                  <c:v>38390</c:v>
                </c:pt>
                <c:pt idx="113">
                  <c:v>38397</c:v>
                </c:pt>
                <c:pt idx="114">
                  <c:v>38404</c:v>
                </c:pt>
                <c:pt idx="115">
                  <c:v>38411</c:v>
                </c:pt>
                <c:pt idx="116">
                  <c:v>38418</c:v>
                </c:pt>
                <c:pt idx="117">
                  <c:v>38425</c:v>
                </c:pt>
                <c:pt idx="118">
                  <c:v>38432</c:v>
                </c:pt>
                <c:pt idx="119">
                  <c:v>38439</c:v>
                </c:pt>
                <c:pt idx="120">
                  <c:v>38446</c:v>
                </c:pt>
                <c:pt idx="121">
                  <c:v>38453</c:v>
                </c:pt>
                <c:pt idx="122">
                  <c:v>38460</c:v>
                </c:pt>
                <c:pt idx="123">
                  <c:v>38467</c:v>
                </c:pt>
                <c:pt idx="124">
                  <c:v>38474</c:v>
                </c:pt>
                <c:pt idx="125">
                  <c:v>38481</c:v>
                </c:pt>
                <c:pt idx="126">
                  <c:v>38488</c:v>
                </c:pt>
                <c:pt idx="127">
                  <c:v>38495</c:v>
                </c:pt>
                <c:pt idx="128">
                  <c:v>38502</c:v>
                </c:pt>
                <c:pt idx="129">
                  <c:v>38509</c:v>
                </c:pt>
                <c:pt idx="130">
                  <c:v>38516</c:v>
                </c:pt>
                <c:pt idx="131">
                  <c:v>38523</c:v>
                </c:pt>
                <c:pt idx="132">
                  <c:v>38530</c:v>
                </c:pt>
                <c:pt idx="133">
                  <c:v>38537</c:v>
                </c:pt>
                <c:pt idx="134">
                  <c:v>38544</c:v>
                </c:pt>
                <c:pt idx="135">
                  <c:v>38551</c:v>
                </c:pt>
                <c:pt idx="136">
                  <c:v>38558</c:v>
                </c:pt>
                <c:pt idx="137">
                  <c:v>38565</c:v>
                </c:pt>
                <c:pt idx="138">
                  <c:v>38572</c:v>
                </c:pt>
                <c:pt idx="139">
                  <c:v>38579</c:v>
                </c:pt>
                <c:pt idx="140">
                  <c:v>38586</c:v>
                </c:pt>
                <c:pt idx="141">
                  <c:v>38593</c:v>
                </c:pt>
                <c:pt idx="142">
                  <c:v>38600</c:v>
                </c:pt>
                <c:pt idx="143">
                  <c:v>38607</c:v>
                </c:pt>
                <c:pt idx="144">
                  <c:v>38614</c:v>
                </c:pt>
                <c:pt idx="145">
                  <c:v>38621</c:v>
                </c:pt>
                <c:pt idx="146">
                  <c:v>38628</c:v>
                </c:pt>
                <c:pt idx="147">
                  <c:v>38635</c:v>
                </c:pt>
                <c:pt idx="148">
                  <c:v>38642</c:v>
                </c:pt>
                <c:pt idx="149">
                  <c:v>38649</c:v>
                </c:pt>
                <c:pt idx="150">
                  <c:v>38656</c:v>
                </c:pt>
                <c:pt idx="151">
                  <c:v>38663</c:v>
                </c:pt>
                <c:pt idx="152">
                  <c:v>38670</c:v>
                </c:pt>
                <c:pt idx="153">
                  <c:v>38677</c:v>
                </c:pt>
                <c:pt idx="154">
                  <c:v>38684</c:v>
                </c:pt>
                <c:pt idx="155">
                  <c:v>38691</c:v>
                </c:pt>
                <c:pt idx="156">
                  <c:v>38698</c:v>
                </c:pt>
                <c:pt idx="157">
                  <c:v>38705</c:v>
                </c:pt>
                <c:pt idx="158">
                  <c:v>38712</c:v>
                </c:pt>
                <c:pt idx="159">
                  <c:v>38719</c:v>
                </c:pt>
                <c:pt idx="160">
                  <c:v>38726</c:v>
                </c:pt>
                <c:pt idx="161">
                  <c:v>38733</c:v>
                </c:pt>
                <c:pt idx="162">
                  <c:v>38740</c:v>
                </c:pt>
                <c:pt idx="163">
                  <c:v>38747</c:v>
                </c:pt>
                <c:pt idx="164">
                  <c:v>38754</c:v>
                </c:pt>
                <c:pt idx="165">
                  <c:v>38761</c:v>
                </c:pt>
                <c:pt idx="166">
                  <c:v>38768</c:v>
                </c:pt>
                <c:pt idx="167">
                  <c:v>38775</c:v>
                </c:pt>
                <c:pt idx="168">
                  <c:v>38782</c:v>
                </c:pt>
                <c:pt idx="169">
                  <c:v>38789</c:v>
                </c:pt>
                <c:pt idx="170">
                  <c:v>38796</c:v>
                </c:pt>
                <c:pt idx="171">
                  <c:v>38803</c:v>
                </c:pt>
                <c:pt idx="172">
                  <c:v>38810</c:v>
                </c:pt>
                <c:pt idx="173">
                  <c:v>38817</c:v>
                </c:pt>
                <c:pt idx="174">
                  <c:v>38824</c:v>
                </c:pt>
                <c:pt idx="175">
                  <c:v>38831</c:v>
                </c:pt>
                <c:pt idx="176">
                  <c:v>38838</c:v>
                </c:pt>
                <c:pt idx="177">
                  <c:v>38845</c:v>
                </c:pt>
                <c:pt idx="178">
                  <c:v>38852</c:v>
                </c:pt>
                <c:pt idx="179">
                  <c:v>38859</c:v>
                </c:pt>
                <c:pt idx="180">
                  <c:v>38866</c:v>
                </c:pt>
                <c:pt idx="181">
                  <c:v>38873</c:v>
                </c:pt>
                <c:pt idx="182">
                  <c:v>38880</c:v>
                </c:pt>
                <c:pt idx="183">
                  <c:v>38887</c:v>
                </c:pt>
                <c:pt idx="184">
                  <c:v>38894</c:v>
                </c:pt>
                <c:pt idx="185">
                  <c:v>38901</c:v>
                </c:pt>
                <c:pt idx="186">
                  <c:v>38908</c:v>
                </c:pt>
                <c:pt idx="187">
                  <c:v>38915</c:v>
                </c:pt>
                <c:pt idx="188">
                  <c:v>38922</c:v>
                </c:pt>
                <c:pt idx="189">
                  <c:v>38929</c:v>
                </c:pt>
                <c:pt idx="190">
                  <c:v>38936</c:v>
                </c:pt>
                <c:pt idx="191">
                  <c:v>38943</c:v>
                </c:pt>
                <c:pt idx="192">
                  <c:v>38950</c:v>
                </c:pt>
                <c:pt idx="193">
                  <c:v>38957</c:v>
                </c:pt>
                <c:pt idx="194">
                  <c:v>38964</c:v>
                </c:pt>
                <c:pt idx="195">
                  <c:v>38971</c:v>
                </c:pt>
                <c:pt idx="196">
                  <c:v>38978</c:v>
                </c:pt>
                <c:pt idx="197">
                  <c:v>38985</c:v>
                </c:pt>
                <c:pt idx="198">
                  <c:v>38992</c:v>
                </c:pt>
                <c:pt idx="199">
                  <c:v>38999</c:v>
                </c:pt>
                <c:pt idx="200">
                  <c:v>39006</c:v>
                </c:pt>
                <c:pt idx="201">
                  <c:v>39013</c:v>
                </c:pt>
                <c:pt idx="202">
                  <c:v>39020</c:v>
                </c:pt>
                <c:pt idx="203">
                  <c:v>39027</c:v>
                </c:pt>
                <c:pt idx="204">
                  <c:v>39034</c:v>
                </c:pt>
                <c:pt idx="205">
                  <c:v>39041</c:v>
                </c:pt>
                <c:pt idx="206">
                  <c:v>39048</c:v>
                </c:pt>
                <c:pt idx="207">
                  <c:v>39055</c:v>
                </c:pt>
                <c:pt idx="208">
                  <c:v>39062</c:v>
                </c:pt>
                <c:pt idx="209">
                  <c:v>39069</c:v>
                </c:pt>
                <c:pt idx="210">
                  <c:v>39076</c:v>
                </c:pt>
                <c:pt idx="211">
                  <c:v>39083</c:v>
                </c:pt>
                <c:pt idx="212">
                  <c:v>39090</c:v>
                </c:pt>
                <c:pt idx="213">
                  <c:v>39097</c:v>
                </c:pt>
                <c:pt idx="214">
                  <c:v>39104</c:v>
                </c:pt>
                <c:pt idx="215">
                  <c:v>39111</c:v>
                </c:pt>
                <c:pt idx="216">
                  <c:v>39118</c:v>
                </c:pt>
                <c:pt idx="217">
                  <c:v>39125</c:v>
                </c:pt>
                <c:pt idx="218">
                  <c:v>39132</c:v>
                </c:pt>
                <c:pt idx="219">
                  <c:v>39139</c:v>
                </c:pt>
                <c:pt idx="220">
                  <c:v>39146</c:v>
                </c:pt>
                <c:pt idx="221">
                  <c:v>39153</c:v>
                </c:pt>
                <c:pt idx="222">
                  <c:v>39160</c:v>
                </c:pt>
                <c:pt idx="223">
                  <c:v>39167</c:v>
                </c:pt>
                <c:pt idx="224">
                  <c:v>39174</c:v>
                </c:pt>
                <c:pt idx="225">
                  <c:v>39181</c:v>
                </c:pt>
                <c:pt idx="226">
                  <c:v>39188</c:v>
                </c:pt>
                <c:pt idx="227">
                  <c:v>39195</c:v>
                </c:pt>
                <c:pt idx="228">
                  <c:v>39202</c:v>
                </c:pt>
                <c:pt idx="229">
                  <c:v>39209</c:v>
                </c:pt>
                <c:pt idx="230">
                  <c:v>39216</c:v>
                </c:pt>
                <c:pt idx="231">
                  <c:v>39223</c:v>
                </c:pt>
                <c:pt idx="232">
                  <c:v>39230</c:v>
                </c:pt>
                <c:pt idx="233">
                  <c:v>39237</c:v>
                </c:pt>
                <c:pt idx="234">
                  <c:v>39244</c:v>
                </c:pt>
                <c:pt idx="235">
                  <c:v>39251</c:v>
                </c:pt>
                <c:pt idx="236">
                  <c:v>39258</c:v>
                </c:pt>
                <c:pt idx="237">
                  <c:v>39265</c:v>
                </c:pt>
                <c:pt idx="238">
                  <c:v>39272</c:v>
                </c:pt>
                <c:pt idx="239">
                  <c:v>39279</c:v>
                </c:pt>
                <c:pt idx="240">
                  <c:v>39286</c:v>
                </c:pt>
                <c:pt idx="241">
                  <c:v>39293</c:v>
                </c:pt>
                <c:pt idx="242">
                  <c:v>39300</c:v>
                </c:pt>
                <c:pt idx="243">
                  <c:v>39307</c:v>
                </c:pt>
                <c:pt idx="244">
                  <c:v>39314</c:v>
                </c:pt>
                <c:pt idx="245">
                  <c:v>39321</c:v>
                </c:pt>
                <c:pt idx="246">
                  <c:v>39328</c:v>
                </c:pt>
                <c:pt idx="247">
                  <c:v>39335</c:v>
                </c:pt>
                <c:pt idx="248">
                  <c:v>39342</c:v>
                </c:pt>
                <c:pt idx="249">
                  <c:v>39349</c:v>
                </c:pt>
                <c:pt idx="250">
                  <c:v>39356</c:v>
                </c:pt>
                <c:pt idx="251">
                  <c:v>39363</c:v>
                </c:pt>
                <c:pt idx="252">
                  <c:v>39370</c:v>
                </c:pt>
                <c:pt idx="253">
                  <c:v>39377</c:v>
                </c:pt>
                <c:pt idx="254">
                  <c:v>39384</c:v>
                </c:pt>
                <c:pt idx="255">
                  <c:v>39391</c:v>
                </c:pt>
                <c:pt idx="256">
                  <c:v>39398</c:v>
                </c:pt>
                <c:pt idx="257">
                  <c:v>39405</c:v>
                </c:pt>
                <c:pt idx="258">
                  <c:v>39412</c:v>
                </c:pt>
                <c:pt idx="259">
                  <c:v>39419</c:v>
                </c:pt>
                <c:pt idx="260">
                  <c:v>39426</c:v>
                </c:pt>
                <c:pt idx="261">
                  <c:v>39433</c:v>
                </c:pt>
                <c:pt idx="262">
                  <c:v>39440</c:v>
                </c:pt>
                <c:pt idx="263">
                  <c:v>39447</c:v>
                </c:pt>
                <c:pt idx="264">
                  <c:v>39454</c:v>
                </c:pt>
                <c:pt idx="265">
                  <c:v>39461</c:v>
                </c:pt>
                <c:pt idx="266">
                  <c:v>39468</c:v>
                </c:pt>
                <c:pt idx="267">
                  <c:v>39475</c:v>
                </c:pt>
                <c:pt idx="268">
                  <c:v>39482</c:v>
                </c:pt>
                <c:pt idx="269">
                  <c:v>39489</c:v>
                </c:pt>
                <c:pt idx="270">
                  <c:v>39496</c:v>
                </c:pt>
                <c:pt idx="271">
                  <c:v>39503</c:v>
                </c:pt>
                <c:pt idx="272">
                  <c:v>39510</c:v>
                </c:pt>
                <c:pt idx="273">
                  <c:v>39517</c:v>
                </c:pt>
                <c:pt idx="274">
                  <c:v>39524</c:v>
                </c:pt>
                <c:pt idx="275">
                  <c:v>39531</c:v>
                </c:pt>
                <c:pt idx="276">
                  <c:v>39538</c:v>
                </c:pt>
                <c:pt idx="277">
                  <c:v>39545</c:v>
                </c:pt>
                <c:pt idx="278">
                  <c:v>39552</c:v>
                </c:pt>
                <c:pt idx="279">
                  <c:v>39559</c:v>
                </c:pt>
                <c:pt idx="280">
                  <c:v>39566</c:v>
                </c:pt>
                <c:pt idx="281">
                  <c:v>39573</c:v>
                </c:pt>
                <c:pt idx="282">
                  <c:v>39580</c:v>
                </c:pt>
                <c:pt idx="283">
                  <c:v>39587</c:v>
                </c:pt>
                <c:pt idx="284">
                  <c:v>39594</c:v>
                </c:pt>
                <c:pt idx="285">
                  <c:v>39601</c:v>
                </c:pt>
                <c:pt idx="286">
                  <c:v>39608</c:v>
                </c:pt>
                <c:pt idx="287">
                  <c:v>39615</c:v>
                </c:pt>
                <c:pt idx="288">
                  <c:v>39622</c:v>
                </c:pt>
                <c:pt idx="289">
                  <c:v>39629</c:v>
                </c:pt>
                <c:pt idx="290">
                  <c:v>39636</c:v>
                </c:pt>
                <c:pt idx="291">
                  <c:v>39643</c:v>
                </c:pt>
                <c:pt idx="292">
                  <c:v>39650</c:v>
                </c:pt>
                <c:pt idx="293">
                  <c:v>39657</c:v>
                </c:pt>
                <c:pt idx="294">
                  <c:v>39664</c:v>
                </c:pt>
                <c:pt idx="295">
                  <c:v>39671</c:v>
                </c:pt>
                <c:pt idx="296">
                  <c:v>39678</c:v>
                </c:pt>
                <c:pt idx="297">
                  <c:v>39685</c:v>
                </c:pt>
                <c:pt idx="298">
                  <c:v>39692</c:v>
                </c:pt>
                <c:pt idx="299">
                  <c:v>39699</c:v>
                </c:pt>
                <c:pt idx="300">
                  <c:v>39706</c:v>
                </c:pt>
                <c:pt idx="301">
                  <c:v>39713</c:v>
                </c:pt>
                <c:pt idx="302">
                  <c:v>39720</c:v>
                </c:pt>
                <c:pt idx="303">
                  <c:v>39727</c:v>
                </c:pt>
                <c:pt idx="304">
                  <c:v>39734</c:v>
                </c:pt>
                <c:pt idx="305">
                  <c:v>39741</c:v>
                </c:pt>
                <c:pt idx="306">
                  <c:v>39748</c:v>
                </c:pt>
                <c:pt idx="307">
                  <c:v>39755</c:v>
                </c:pt>
                <c:pt idx="308">
                  <c:v>39762</c:v>
                </c:pt>
                <c:pt idx="309">
                  <c:v>39769</c:v>
                </c:pt>
                <c:pt idx="310">
                  <c:v>39776</c:v>
                </c:pt>
                <c:pt idx="311">
                  <c:v>39783</c:v>
                </c:pt>
                <c:pt idx="312">
                  <c:v>39790</c:v>
                </c:pt>
                <c:pt idx="313">
                  <c:v>39797</c:v>
                </c:pt>
                <c:pt idx="314">
                  <c:v>39804</c:v>
                </c:pt>
                <c:pt idx="315">
                  <c:v>39811</c:v>
                </c:pt>
                <c:pt idx="316">
                  <c:v>39818</c:v>
                </c:pt>
                <c:pt idx="317">
                  <c:v>39825</c:v>
                </c:pt>
                <c:pt idx="318">
                  <c:v>39832</c:v>
                </c:pt>
                <c:pt idx="319">
                  <c:v>39839</c:v>
                </c:pt>
                <c:pt idx="320">
                  <c:v>39846</c:v>
                </c:pt>
                <c:pt idx="321">
                  <c:v>39853</c:v>
                </c:pt>
                <c:pt idx="322">
                  <c:v>39860</c:v>
                </c:pt>
                <c:pt idx="323">
                  <c:v>39867</c:v>
                </c:pt>
                <c:pt idx="324">
                  <c:v>39874</c:v>
                </c:pt>
                <c:pt idx="325">
                  <c:v>39881</c:v>
                </c:pt>
                <c:pt idx="326">
                  <c:v>39888</c:v>
                </c:pt>
                <c:pt idx="327">
                  <c:v>39895</c:v>
                </c:pt>
                <c:pt idx="328">
                  <c:v>39902</c:v>
                </c:pt>
                <c:pt idx="329">
                  <c:v>39909</c:v>
                </c:pt>
                <c:pt idx="330">
                  <c:v>39916</c:v>
                </c:pt>
                <c:pt idx="331">
                  <c:v>39923</c:v>
                </c:pt>
                <c:pt idx="332">
                  <c:v>39930</c:v>
                </c:pt>
                <c:pt idx="333">
                  <c:v>39937</c:v>
                </c:pt>
                <c:pt idx="334">
                  <c:v>39944</c:v>
                </c:pt>
                <c:pt idx="335">
                  <c:v>39951</c:v>
                </c:pt>
                <c:pt idx="336">
                  <c:v>39958</c:v>
                </c:pt>
                <c:pt idx="337">
                  <c:v>39965</c:v>
                </c:pt>
                <c:pt idx="338">
                  <c:v>39972</c:v>
                </c:pt>
                <c:pt idx="339">
                  <c:v>39979</c:v>
                </c:pt>
                <c:pt idx="340">
                  <c:v>39986</c:v>
                </c:pt>
                <c:pt idx="341">
                  <c:v>39993</c:v>
                </c:pt>
                <c:pt idx="342">
                  <c:v>40000</c:v>
                </c:pt>
                <c:pt idx="343">
                  <c:v>40007</c:v>
                </c:pt>
                <c:pt idx="344">
                  <c:v>40014</c:v>
                </c:pt>
                <c:pt idx="345">
                  <c:v>40021</c:v>
                </c:pt>
                <c:pt idx="346">
                  <c:v>40028</c:v>
                </c:pt>
                <c:pt idx="347">
                  <c:v>40035</c:v>
                </c:pt>
                <c:pt idx="348">
                  <c:v>40042</c:v>
                </c:pt>
                <c:pt idx="349">
                  <c:v>40049</c:v>
                </c:pt>
                <c:pt idx="350">
                  <c:v>40056</c:v>
                </c:pt>
                <c:pt idx="351">
                  <c:v>40063</c:v>
                </c:pt>
                <c:pt idx="352">
                  <c:v>40070</c:v>
                </c:pt>
                <c:pt idx="353">
                  <c:v>40077</c:v>
                </c:pt>
                <c:pt idx="354">
                  <c:v>40084</c:v>
                </c:pt>
                <c:pt idx="355">
                  <c:v>40091</c:v>
                </c:pt>
                <c:pt idx="356">
                  <c:v>40098</c:v>
                </c:pt>
                <c:pt idx="357">
                  <c:v>40105</c:v>
                </c:pt>
                <c:pt idx="358">
                  <c:v>40112</c:v>
                </c:pt>
                <c:pt idx="359">
                  <c:v>40119</c:v>
                </c:pt>
                <c:pt idx="360">
                  <c:v>40126</c:v>
                </c:pt>
                <c:pt idx="361">
                  <c:v>40133</c:v>
                </c:pt>
                <c:pt idx="362">
                  <c:v>40140</c:v>
                </c:pt>
                <c:pt idx="363">
                  <c:v>40147</c:v>
                </c:pt>
                <c:pt idx="364">
                  <c:v>40154</c:v>
                </c:pt>
                <c:pt idx="365">
                  <c:v>40161</c:v>
                </c:pt>
                <c:pt idx="366">
                  <c:v>40168</c:v>
                </c:pt>
                <c:pt idx="367">
                  <c:v>40175</c:v>
                </c:pt>
                <c:pt idx="368">
                  <c:v>40182</c:v>
                </c:pt>
                <c:pt idx="369">
                  <c:v>40189</c:v>
                </c:pt>
                <c:pt idx="370">
                  <c:v>40196</c:v>
                </c:pt>
                <c:pt idx="371">
                  <c:v>40203</c:v>
                </c:pt>
                <c:pt idx="372">
                  <c:v>40210</c:v>
                </c:pt>
                <c:pt idx="373">
                  <c:v>40217</c:v>
                </c:pt>
                <c:pt idx="374">
                  <c:v>40224</c:v>
                </c:pt>
                <c:pt idx="375">
                  <c:v>40231</c:v>
                </c:pt>
                <c:pt idx="376">
                  <c:v>40238</c:v>
                </c:pt>
                <c:pt idx="377">
                  <c:v>40245</c:v>
                </c:pt>
                <c:pt idx="378">
                  <c:v>40252</c:v>
                </c:pt>
                <c:pt idx="379">
                  <c:v>40259</c:v>
                </c:pt>
                <c:pt idx="380">
                  <c:v>40266</c:v>
                </c:pt>
                <c:pt idx="381">
                  <c:v>40273</c:v>
                </c:pt>
                <c:pt idx="382">
                  <c:v>40280</c:v>
                </c:pt>
                <c:pt idx="383">
                  <c:v>40287</c:v>
                </c:pt>
                <c:pt idx="384">
                  <c:v>40294</c:v>
                </c:pt>
                <c:pt idx="385">
                  <c:v>40301</c:v>
                </c:pt>
                <c:pt idx="386">
                  <c:v>40308</c:v>
                </c:pt>
                <c:pt idx="387">
                  <c:v>40315</c:v>
                </c:pt>
                <c:pt idx="388">
                  <c:v>40322</c:v>
                </c:pt>
                <c:pt idx="389">
                  <c:v>40329</c:v>
                </c:pt>
                <c:pt idx="390">
                  <c:v>40336</c:v>
                </c:pt>
                <c:pt idx="391">
                  <c:v>40343</c:v>
                </c:pt>
                <c:pt idx="392">
                  <c:v>40350</c:v>
                </c:pt>
                <c:pt idx="393">
                  <c:v>40357</c:v>
                </c:pt>
                <c:pt idx="394">
                  <c:v>40364</c:v>
                </c:pt>
                <c:pt idx="395">
                  <c:v>40371</c:v>
                </c:pt>
                <c:pt idx="396">
                  <c:v>40378</c:v>
                </c:pt>
                <c:pt idx="397">
                  <c:v>40385</c:v>
                </c:pt>
                <c:pt idx="398">
                  <c:v>40392</c:v>
                </c:pt>
                <c:pt idx="399">
                  <c:v>40399</c:v>
                </c:pt>
                <c:pt idx="400">
                  <c:v>40406</c:v>
                </c:pt>
                <c:pt idx="401">
                  <c:v>40413</c:v>
                </c:pt>
                <c:pt idx="402">
                  <c:v>40420</c:v>
                </c:pt>
                <c:pt idx="403">
                  <c:v>40427</c:v>
                </c:pt>
                <c:pt idx="404">
                  <c:v>40434</c:v>
                </c:pt>
                <c:pt idx="405">
                  <c:v>40441</c:v>
                </c:pt>
                <c:pt idx="406">
                  <c:v>40448</c:v>
                </c:pt>
                <c:pt idx="407">
                  <c:v>40455</c:v>
                </c:pt>
                <c:pt idx="408">
                  <c:v>40462</c:v>
                </c:pt>
                <c:pt idx="409">
                  <c:v>40469</c:v>
                </c:pt>
                <c:pt idx="410">
                  <c:v>40476</c:v>
                </c:pt>
                <c:pt idx="411">
                  <c:v>40483</c:v>
                </c:pt>
                <c:pt idx="412">
                  <c:v>40490</c:v>
                </c:pt>
                <c:pt idx="413">
                  <c:v>40497</c:v>
                </c:pt>
                <c:pt idx="414">
                  <c:v>40504</c:v>
                </c:pt>
                <c:pt idx="415">
                  <c:v>40511</c:v>
                </c:pt>
                <c:pt idx="416">
                  <c:v>40518</c:v>
                </c:pt>
                <c:pt idx="417">
                  <c:v>40525</c:v>
                </c:pt>
                <c:pt idx="418">
                  <c:v>40532</c:v>
                </c:pt>
                <c:pt idx="419">
                  <c:v>40539</c:v>
                </c:pt>
                <c:pt idx="420">
                  <c:v>40546</c:v>
                </c:pt>
                <c:pt idx="421">
                  <c:v>40553</c:v>
                </c:pt>
                <c:pt idx="422">
                  <c:v>40560</c:v>
                </c:pt>
                <c:pt idx="423">
                  <c:v>40567</c:v>
                </c:pt>
                <c:pt idx="424">
                  <c:v>40574</c:v>
                </c:pt>
                <c:pt idx="425">
                  <c:v>40581</c:v>
                </c:pt>
                <c:pt idx="426">
                  <c:v>40588</c:v>
                </c:pt>
                <c:pt idx="427">
                  <c:v>40595</c:v>
                </c:pt>
                <c:pt idx="428">
                  <c:v>40602</c:v>
                </c:pt>
                <c:pt idx="429">
                  <c:v>40609</c:v>
                </c:pt>
                <c:pt idx="430">
                  <c:v>40616</c:v>
                </c:pt>
                <c:pt idx="431">
                  <c:v>40623</c:v>
                </c:pt>
                <c:pt idx="432">
                  <c:v>40630</c:v>
                </c:pt>
                <c:pt idx="433">
                  <c:v>40637</c:v>
                </c:pt>
                <c:pt idx="434">
                  <c:v>40644</c:v>
                </c:pt>
                <c:pt idx="435">
                  <c:v>40651</c:v>
                </c:pt>
                <c:pt idx="436">
                  <c:v>40658</c:v>
                </c:pt>
                <c:pt idx="437">
                  <c:v>40665</c:v>
                </c:pt>
                <c:pt idx="438">
                  <c:v>40672</c:v>
                </c:pt>
                <c:pt idx="439">
                  <c:v>40679</c:v>
                </c:pt>
                <c:pt idx="440">
                  <c:v>40686</c:v>
                </c:pt>
                <c:pt idx="441">
                  <c:v>40693</c:v>
                </c:pt>
                <c:pt idx="442">
                  <c:v>40700</c:v>
                </c:pt>
                <c:pt idx="443">
                  <c:v>40707</c:v>
                </c:pt>
                <c:pt idx="444">
                  <c:v>40714</c:v>
                </c:pt>
                <c:pt idx="445">
                  <c:v>40721</c:v>
                </c:pt>
                <c:pt idx="446">
                  <c:v>40728</c:v>
                </c:pt>
                <c:pt idx="447">
                  <c:v>40735</c:v>
                </c:pt>
                <c:pt idx="448">
                  <c:v>40742</c:v>
                </c:pt>
                <c:pt idx="449">
                  <c:v>40749</c:v>
                </c:pt>
                <c:pt idx="450">
                  <c:v>40756</c:v>
                </c:pt>
                <c:pt idx="451">
                  <c:v>40763</c:v>
                </c:pt>
                <c:pt idx="452">
                  <c:v>40770</c:v>
                </c:pt>
                <c:pt idx="453">
                  <c:v>40777</c:v>
                </c:pt>
                <c:pt idx="454">
                  <c:v>40784</c:v>
                </c:pt>
                <c:pt idx="455">
                  <c:v>40791</c:v>
                </c:pt>
                <c:pt idx="456">
                  <c:v>40798</c:v>
                </c:pt>
                <c:pt idx="457">
                  <c:v>40805</c:v>
                </c:pt>
                <c:pt idx="458">
                  <c:v>40812</c:v>
                </c:pt>
                <c:pt idx="459">
                  <c:v>40819</c:v>
                </c:pt>
                <c:pt idx="460">
                  <c:v>40826</c:v>
                </c:pt>
                <c:pt idx="461">
                  <c:v>40833</c:v>
                </c:pt>
                <c:pt idx="462">
                  <c:v>40840</c:v>
                </c:pt>
                <c:pt idx="463">
                  <c:v>40847</c:v>
                </c:pt>
                <c:pt idx="464">
                  <c:v>40854</c:v>
                </c:pt>
                <c:pt idx="465">
                  <c:v>40861</c:v>
                </c:pt>
                <c:pt idx="466">
                  <c:v>40868</c:v>
                </c:pt>
                <c:pt idx="467">
                  <c:v>40875</c:v>
                </c:pt>
                <c:pt idx="468">
                  <c:v>40882</c:v>
                </c:pt>
                <c:pt idx="469">
                  <c:v>40889</c:v>
                </c:pt>
                <c:pt idx="470">
                  <c:v>40896</c:v>
                </c:pt>
                <c:pt idx="471">
                  <c:v>40903</c:v>
                </c:pt>
                <c:pt idx="472">
                  <c:v>40910</c:v>
                </c:pt>
                <c:pt idx="473">
                  <c:v>40917</c:v>
                </c:pt>
                <c:pt idx="474">
                  <c:v>40924</c:v>
                </c:pt>
                <c:pt idx="475">
                  <c:v>40931</c:v>
                </c:pt>
                <c:pt idx="476">
                  <c:v>40938</c:v>
                </c:pt>
                <c:pt idx="477">
                  <c:v>40945</c:v>
                </c:pt>
                <c:pt idx="478">
                  <c:v>40952</c:v>
                </c:pt>
                <c:pt idx="479">
                  <c:v>40959</c:v>
                </c:pt>
                <c:pt idx="480">
                  <c:v>40966</c:v>
                </c:pt>
                <c:pt idx="481">
                  <c:v>40973</c:v>
                </c:pt>
                <c:pt idx="482">
                  <c:v>40980</c:v>
                </c:pt>
                <c:pt idx="483">
                  <c:v>40987</c:v>
                </c:pt>
                <c:pt idx="484">
                  <c:v>40994</c:v>
                </c:pt>
                <c:pt idx="485">
                  <c:v>41001</c:v>
                </c:pt>
                <c:pt idx="486">
                  <c:v>41008</c:v>
                </c:pt>
                <c:pt idx="487">
                  <c:v>41015</c:v>
                </c:pt>
                <c:pt idx="488">
                  <c:v>41022</c:v>
                </c:pt>
                <c:pt idx="489">
                  <c:v>41029</c:v>
                </c:pt>
                <c:pt idx="490">
                  <c:v>41036</c:v>
                </c:pt>
                <c:pt idx="491">
                  <c:v>41043</c:v>
                </c:pt>
                <c:pt idx="492">
                  <c:v>41050</c:v>
                </c:pt>
                <c:pt idx="493">
                  <c:v>41057</c:v>
                </c:pt>
                <c:pt idx="494">
                  <c:v>41064</c:v>
                </c:pt>
                <c:pt idx="495">
                  <c:v>41071</c:v>
                </c:pt>
                <c:pt idx="496">
                  <c:v>41078</c:v>
                </c:pt>
                <c:pt idx="497">
                  <c:v>41085</c:v>
                </c:pt>
                <c:pt idx="498">
                  <c:v>41092</c:v>
                </c:pt>
                <c:pt idx="499">
                  <c:v>41099</c:v>
                </c:pt>
                <c:pt idx="500">
                  <c:v>41106</c:v>
                </c:pt>
                <c:pt idx="501">
                  <c:v>41113</c:v>
                </c:pt>
                <c:pt idx="502">
                  <c:v>41120</c:v>
                </c:pt>
                <c:pt idx="503">
                  <c:v>41127</c:v>
                </c:pt>
                <c:pt idx="504">
                  <c:v>41134</c:v>
                </c:pt>
                <c:pt idx="505">
                  <c:v>41141</c:v>
                </c:pt>
                <c:pt idx="506">
                  <c:v>41148</c:v>
                </c:pt>
                <c:pt idx="507">
                  <c:v>41155</c:v>
                </c:pt>
                <c:pt idx="508">
                  <c:v>41162</c:v>
                </c:pt>
                <c:pt idx="509">
                  <c:v>41169</c:v>
                </c:pt>
                <c:pt idx="510">
                  <c:v>41176</c:v>
                </c:pt>
                <c:pt idx="511">
                  <c:v>41183</c:v>
                </c:pt>
                <c:pt idx="512">
                  <c:v>41190</c:v>
                </c:pt>
                <c:pt idx="513">
                  <c:v>41197</c:v>
                </c:pt>
                <c:pt idx="514">
                  <c:v>41204</c:v>
                </c:pt>
                <c:pt idx="515">
                  <c:v>41211</c:v>
                </c:pt>
                <c:pt idx="516">
                  <c:v>41218</c:v>
                </c:pt>
                <c:pt idx="517">
                  <c:v>41225</c:v>
                </c:pt>
                <c:pt idx="518">
                  <c:v>41232</c:v>
                </c:pt>
                <c:pt idx="519">
                  <c:v>41239</c:v>
                </c:pt>
                <c:pt idx="520">
                  <c:v>41246</c:v>
                </c:pt>
                <c:pt idx="521">
                  <c:v>41253</c:v>
                </c:pt>
                <c:pt idx="522">
                  <c:v>41260</c:v>
                </c:pt>
                <c:pt idx="523">
                  <c:v>41267</c:v>
                </c:pt>
                <c:pt idx="524">
                  <c:v>41274</c:v>
                </c:pt>
                <c:pt idx="525">
                  <c:v>41281</c:v>
                </c:pt>
                <c:pt idx="526">
                  <c:v>41288</c:v>
                </c:pt>
                <c:pt idx="527">
                  <c:v>41295</c:v>
                </c:pt>
                <c:pt idx="528">
                  <c:v>41302</c:v>
                </c:pt>
                <c:pt idx="529">
                  <c:v>41309</c:v>
                </c:pt>
                <c:pt idx="530">
                  <c:v>41316</c:v>
                </c:pt>
                <c:pt idx="531">
                  <c:v>41323</c:v>
                </c:pt>
                <c:pt idx="532">
                  <c:v>41330</c:v>
                </c:pt>
                <c:pt idx="533">
                  <c:v>41337</c:v>
                </c:pt>
                <c:pt idx="534">
                  <c:v>41344</c:v>
                </c:pt>
                <c:pt idx="535">
                  <c:v>41351</c:v>
                </c:pt>
                <c:pt idx="536">
                  <c:v>41358</c:v>
                </c:pt>
                <c:pt idx="537">
                  <c:v>41365</c:v>
                </c:pt>
                <c:pt idx="538">
                  <c:v>41372</c:v>
                </c:pt>
                <c:pt idx="539">
                  <c:v>41379</c:v>
                </c:pt>
                <c:pt idx="540">
                  <c:v>41386</c:v>
                </c:pt>
                <c:pt idx="541">
                  <c:v>41393</c:v>
                </c:pt>
                <c:pt idx="542">
                  <c:v>41400</c:v>
                </c:pt>
                <c:pt idx="543">
                  <c:v>41407</c:v>
                </c:pt>
                <c:pt idx="544">
                  <c:v>41414</c:v>
                </c:pt>
                <c:pt idx="545">
                  <c:v>41421</c:v>
                </c:pt>
                <c:pt idx="546">
                  <c:v>41428</c:v>
                </c:pt>
                <c:pt idx="547">
                  <c:v>41435</c:v>
                </c:pt>
                <c:pt idx="548">
                  <c:v>41442</c:v>
                </c:pt>
                <c:pt idx="549">
                  <c:v>41449</c:v>
                </c:pt>
                <c:pt idx="550">
                  <c:v>41456</c:v>
                </c:pt>
                <c:pt idx="551">
                  <c:v>41463</c:v>
                </c:pt>
                <c:pt idx="552">
                  <c:v>41470</c:v>
                </c:pt>
                <c:pt idx="553">
                  <c:v>41477</c:v>
                </c:pt>
                <c:pt idx="554">
                  <c:v>41484</c:v>
                </c:pt>
                <c:pt idx="555">
                  <c:v>41491</c:v>
                </c:pt>
                <c:pt idx="556">
                  <c:v>41498</c:v>
                </c:pt>
                <c:pt idx="557">
                  <c:v>41505</c:v>
                </c:pt>
                <c:pt idx="558">
                  <c:v>41512</c:v>
                </c:pt>
                <c:pt idx="559">
                  <c:v>41519</c:v>
                </c:pt>
                <c:pt idx="560">
                  <c:v>41526</c:v>
                </c:pt>
                <c:pt idx="561">
                  <c:v>41533</c:v>
                </c:pt>
                <c:pt idx="562">
                  <c:v>41540</c:v>
                </c:pt>
                <c:pt idx="563">
                  <c:v>41547</c:v>
                </c:pt>
                <c:pt idx="564">
                  <c:v>41554</c:v>
                </c:pt>
                <c:pt idx="565">
                  <c:v>41561</c:v>
                </c:pt>
                <c:pt idx="566">
                  <c:v>41568</c:v>
                </c:pt>
                <c:pt idx="567">
                  <c:v>41575</c:v>
                </c:pt>
                <c:pt idx="568">
                  <c:v>41582</c:v>
                </c:pt>
                <c:pt idx="569">
                  <c:v>41589</c:v>
                </c:pt>
                <c:pt idx="570">
                  <c:v>41596</c:v>
                </c:pt>
                <c:pt idx="571">
                  <c:v>41603</c:v>
                </c:pt>
                <c:pt idx="572">
                  <c:v>41610</c:v>
                </c:pt>
              </c:numCache>
            </c:numRef>
          </c:cat>
          <c:val>
            <c:numRef>
              <c:f>Sheet1!$B$651:$B$1223</c:f>
              <c:numCache>
                <c:formatCode>0.0</c:formatCode>
                <c:ptCount val="573"/>
                <c:pt idx="0">
                  <c:v>1.363</c:v>
                </c:pt>
                <c:pt idx="1">
                  <c:v>1.401</c:v>
                </c:pt>
                <c:pt idx="2">
                  <c:v>1.4410000000000001</c:v>
                </c:pt>
                <c:pt idx="3">
                  <c:v>1.444</c:v>
                </c:pt>
                <c:pt idx="4">
                  <c:v>1.454</c:v>
                </c:pt>
                <c:pt idx="5">
                  <c:v>1.4590000000000001</c:v>
                </c:pt>
                <c:pt idx="6">
                  <c:v>1.4730000000000001</c:v>
                </c:pt>
                <c:pt idx="7">
                  <c:v>1.5269999999999999</c:v>
                </c:pt>
                <c:pt idx="8">
                  <c:v>1.607</c:v>
                </c:pt>
                <c:pt idx="9">
                  <c:v>1.66</c:v>
                </c:pt>
                <c:pt idx="10">
                  <c:v>1.6579999999999999</c:v>
                </c:pt>
                <c:pt idx="11">
                  <c:v>1.6859999999999999</c:v>
                </c:pt>
                <c:pt idx="12">
                  <c:v>1.712</c:v>
                </c:pt>
                <c:pt idx="13">
                  <c:v>1.728</c:v>
                </c:pt>
                <c:pt idx="14">
                  <c:v>1.69</c:v>
                </c:pt>
                <c:pt idx="15">
                  <c:v>1.649</c:v>
                </c:pt>
                <c:pt idx="16">
                  <c:v>1.63</c:v>
                </c:pt>
                <c:pt idx="17">
                  <c:v>1.595</c:v>
                </c:pt>
                <c:pt idx="18">
                  <c:v>1.5740000000000001</c:v>
                </c:pt>
                <c:pt idx="19">
                  <c:v>1.5569999999999999</c:v>
                </c:pt>
                <c:pt idx="20">
                  <c:v>1.5129999999999999</c:v>
                </c:pt>
                <c:pt idx="21">
                  <c:v>1.4910000000000001</c:v>
                </c:pt>
                <c:pt idx="22">
                  <c:v>1.498</c:v>
                </c:pt>
                <c:pt idx="23">
                  <c:v>1.4870000000000001</c:v>
                </c:pt>
                <c:pt idx="24">
                  <c:v>1.4730000000000001</c:v>
                </c:pt>
                <c:pt idx="25">
                  <c:v>1.49</c:v>
                </c:pt>
                <c:pt idx="26">
                  <c:v>1.518</c:v>
                </c:pt>
                <c:pt idx="27">
                  <c:v>1.496</c:v>
                </c:pt>
                <c:pt idx="28">
                  <c:v>1.4870000000000001</c:v>
                </c:pt>
                <c:pt idx="29">
                  <c:v>1.4890000000000001</c:v>
                </c:pt>
                <c:pt idx="30">
                  <c:v>1.5209999999999999</c:v>
                </c:pt>
                <c:pt idx="31">
                  <c:v>1.524</c:v>
                </c:pt>
                <c:pt idx="32">
                  <c:v>1.516</c:v>
                </c:pt>
                <c:pt idx="33">
                  <c:v>1.536</c:v>
                </c:pt>
                <c:pt idx="34">
                  <c:v>1.571</c:v>
                </c:pt>
                <c:pt idx="35">
                  <c:v>1.627</c:v>
                </c:pt>
                <c:pt idx="36">
                  <c:v>1.7470000000000001</c:v>
                </c:pt>
                <c:pt idx="37">
                  <c:v>1.746</c:v>
                </c:pt>
                <c:pt idx="38">
                  <c:v>1.7170000000000001</c:v>
                </c:pt>
                <c:pt idx="39">
                  <c:v>1.6970000000000001</c:v>
                </c:pt>
                <c:pt idx="40">
                  <c:v>1.643</c:v>
                </c:pt>
                <c:pt idx="41">
                  <c:v>1.591</c:v>
                </c:pt>
                <c:pt idx="42">
                  <c:v>1.573</c:v>
                </c:pt>
                <c:pt idx="43">
                  <c:v>1.5680000000000001</c:v>
                </c:pt>
                <c:pt idx="44">
                  <c:v>1.571</c:v>
                </c:pt>
                <c:pt idx="45">
                  <c:v>1.542</c:v>
                </c:pt>
                <c:pt idx="46">
                  <c:v>1.5349999999999999</c:v>
                </c:pt>
                <c:pt idx="47">
                  <c:v>1.504</c:v>
                </c:pt>
                <c:pt idx="48">
                  <c:v>1.4970000000000001</c:v>
                </c:pt>
                <c:pt idx="49">
                  <c:v>1.512</c:v>
                </c:pt>
                <c:pt idx="50">
                  <c:v>1.49</c:v>
                </c:pt>
                <c:pt idx="51">
                  <c:v>1.476</c:v>
                </c:pt>
                <c:pt idx="52">
                  <c:v>1.4650000000000001</c:v>
                </c:pt>
                <c:pt idx="53">
                  <c:v>1.4850000000000001</c:v>
                </c:pt>
                <c:pt idx="54">
                  <c:v>1.478</c:v>
                </c:pt>
                <c:pt idx="55">
                  <c:v>1.51</c:v>
                </c:pt>
                <c:pt idx="56">
                  <c:v>1.56</c:v>
                </c:pt>
                <c:pt idx="57">
                  <c:v>1.595</c:v>
                </c:pt>
                <c:pt idx="58">
                  <c:v>1.6220000000000001</c:v>
                </c:pt>
                <c:pt idx="59">
                  <c:v>1.6160000000000001</c:v>
                </c:pt>
                <c:pt idx="60">
                  <c:v>1.6379999999999999</c:v>
                </c:pt>
                <c:pt idx="61">
                  <c:v>1.6479999999999999</c:v>
                </c:pt>
                <c:pt idx="62">
                  <c:v>1.6879999999999999</c:v>
                </c:pt>
                <c:pt idx="63">
                  <c:v>1.7170000000000001</c:v>
                </c:pt>
                <c:pt idx="64">
                  <c:v>1.738</c:v>
                </c:pt>
                <c:pt idx="65">
                  <c:v>1.724</c:v>
                </c:pt>
                <c:pt idx="66">
                  <c:v>1.7430000000000001</c:v>
                </c:pt>
                <c:pt idx="67">
                  <c:v>1.758</c:v>
                </c:pt>
                <c:pt idx="68">
                  <c:v>1.78</c:v>
                </c:pt>
                <c:pt idx="69">
                  <c:v>1.786</c:v>
                </c:pt>
                <c:pt idx="70">
                  <c:v>1.8129999999999999</c:v>
                </c:pt>
                <c:pt idx="71">
                  <c:v>1.8120000000000001</c:v>
                </c:pt>
                <c:pt idx="72">
                  <c:v>1.8440000000000001</c:v>
                </c:pt>
                <c:pt idx="73">
                  <c:v>1.9410000000000001</c:v>
                </c:pt>
                <c:pt idx="74">
                  <c:v>2.0169999999999999</c:v>
                </c:pt>
                <c:pt idx="75">
                  <c:v>2.0640000000000001</c:v>
                </c:pt>
                <c:pt idx="76">
                  <c:v>2.0510000000000002</c:v>
                </c:pt>
                <c:pt idx="77">
                  <c:v>2.0339999999999998</c:v>
                </c:pt>
                <c:pt idx="78">
                  <c:v>1.9850000000000001</c:v>
                </c:pt>
                <c:pt idx="79">
                  <c:v>1.9370000000000001</c:v>
                </c:pt>
                <c:pt idx="80">
                  <c:v>1.921</c:v>
                </c:pt>
                <c:pt idx="81">
                  <c:v>1.895</c:v>
                </c:pt>
                <c:pt idx="82">
                  <c:v>1.917</c:v>
                </c:pt>
                <c:pt idx="83">
                  <c:v>1.9279999999999999</c:v>
                </c:pt>
                <c:pt idx="84">
                  <c:v>1.905</c:v>
                </c:pt>
                <c:pt idx="85">
                  <c:v>1.8879999999999999</c:v>
                </c:pt>
                <c:pt idx="86">
                  <c:v>1.877</c:v>
                </c:pt>
                <c:pt idx="87">
                  <c:v>1.875</c:v>
                </c:pt>
                <c:pt idx="88">
                  <c:v>1.8839999999999999</c:v>
                </c:pt>
                <c:pt idx="89">
                  <c:v>1.8660000000000001</c:v>
                </c:pt>
                <c:pt idx="90">
                  <c:v>1.85</c:v>
                </c:pt>
                <c:pt idx="91">
                  <c:v>1.8460000000000001</c:v>
                </c:pt>
                <c:pt idx="92">
                  <c:v>1.8660000000000001</c:v>
                </c:pt>
                <c:pt idx="93">
                  <c:v>1.917</c:v>
                </c:pt>
                <c:pt idx="94">
                  <c:v>1.9379999999999999</c:v>
                </c:pt>
                <c:pt idx="95">
                  <c:v>1.9930000000000001</c:v>
                </c:pt>
                <c:pt idx="96">
                  <c:v>2.0350000000000001</c:v>
                </c:pt>
                <c:pt idx="97">
                  <c:v>2.032</c:v>
                </c:pt>
                <c:pt idx="98">
                  <c:v>2.0339999999999998</c:v>
                </c:pt>
                <c:pt idx="99">
                  <c:v>2.0009999999999999</c:v>
                </c:pt>
                <c:pt idx="100">
                  <c:v>1.9690000000000001</c:v>
                </c:pt>
                <c:pt idx="101">
                  <c:v>1.948</c:v>
                </c:pt>
                <c:pt idx="102">
                  <c:v>1.9450000000000001</c:v>
                </c:pt>
                <c:pt idx="103">
                  <c:v>1.911</c:v>
                </c:pt>
                <c:pt idx="104">
                  <c:v>1.847</c:v>
                </c:pt>
                <c:pt idx="105">
                  <c:v>1.8149999999999999</c:v>
                </c:pt>
                <c:pt idx="106">
                  <c:v>1.7909999999999999</c:v>
                </c:pt>
                <c:pt idx="107">
                  <c:v>1.778</c:v>
                </c:pt>
                <c:pt idx="108">
                  <c:v>1.7929999999999999</c:v>
                </c:pt>
                <c:pt idx="109">
                  <c:v>1.819</c:v>
                </c:pt>
                <c:pt idx="110">
                  <c:v>1.853</c:v>
                </c:pt>
                <c:pt idx="111">
                  <c:v>1.911</c:v>
                </c:pt>
                <c:pt idx="112">
                  <c:v>1.909</c:v>
                </c:pt>
                <c:pt idx="113">
                  <c:v>1.8979999999999999</c:v>
                </c:pt>
                <c:pt idx="114">
                  <c:v>1.905</c:v>
                </c:pt>
                <c:pt idx="115">
                  <c:v>1.9279999999999999</c:v>
                </c:pt>
                <c:pt idx="116">
                  <c:v>1.9990000000000001</c:v>
                </c:pt>
                <c:pt idx="117">
                  <c:v>2.056</c:v>
                </c:pt>
                <c:pt idx="118">
                  <c:v>2.109</c:v>
                </c:pt>
                <c:pt idx="119">
                  <c:v>2.153</c:v>
                </c:pt>
                <c:pt idx="120">
                  <c:v>2.2170000000000001</c:v>
                </c:pt>
                <c:pt idx="121">
                  <c:v>2.2799999999999998</c:v>
                </c:pt>
                <c:pt idx="122">
                  <c:v>2.2370000000000001</c:v>
                </c:pt>
                <c:pt idx="123">
                  <c:v>2.2360000000000002</c:v>
                </c:pt>
                <c:pt idx="124">
                  <c:v>2.2349999999999999</c:v>
                </c:pt>
                <c:pt idx="125">
                  <c:v>2.1859999999999999</c:v>
                </c:pt>
                <c:pt idx="126">
                  <c:v>2.1629999999999998</c:v>
                </c:pt>
                <c:pt idx="127">
                  <c:v>2.125</c:v>
                </c:pt>
                <c:pt idx="128">
                  <c:v>2.097</c:v>
                </c:pt>
                <c:pt idx="129">
                  <c:v>2.1160000000000001</c:v>
                </c:pt>
                <c:pt idx="130">
                  <c:v>2.13</c:v>
                </c:pt>
                <c:pt idx="131">
                  <c:v>2.161</c:v>
                </c:pt>
                <c:pt idx="132">
                  <c:v>2.2149999999999999</c:v>
                </c:pt>
                <c:pt idx="133">
                  <c:v>2.226</c:v>
                </c:pt>
                <c:pt idx="134">
                  <c:v>2.3279999999999998</c:v>
                </c:pt>
                <c:pt idx="135">
                  <c:v>2.3170000000000002</c:v>
                </c:pt>
                <c:pt idx="136">
                  <c:v>2.2890000000000001</c:v>
                </c:pt>
                <c:pt idx="137">
                  <c:v>2.2909999999999999</c:v>
                </c:pt>
                <c:pt idx="138">
                  <c:v>2.3679999999999999</c:v>
                </c:pt>
                <c:pt idx="139">
                  <c:v>2.5499999999999998</c:v>
                </c:pt>
                <c:pt idx="140">
                  <c:v>2.6120000000000001</c:v>
                </c:pt>
                <c:pt idx="141">
                  <c:v>2.61</c:v>
                </c:pt>
                <c:pt idx="142">
                  <c:v>3.069</c:v>
                </c:pt>
                <c:pt idx="143">
                  <c:v>2.9550000000000001</c:v>
                </c:pt>
                <c:pt idx="144">
                  <c:v>2.786</c:v>
                </c:pt>
                <c:pt idx="145">
                  <c:v>2.8029999999999999</c:v>
                </c:pt>
                <c:pt idx="146">
                  <c:v>2.9279999999999999</c:v>
                </c:pt>
                <c:pt idx="147">
                  <c:v>2.8479999999999999</c:v>
                </c:pt>
                <c:pt idx="148">
                  <c:v>2.7250000000000001</c:v>
                </c:pt>
                <c:pt idx="149">
                  <c:v>2.6030000000000002</c:v>
                </c:pt>
                <c:pt idx="150">
                  <c:v>2.48</c:v>
                </c:pt>
                <c:pt idx="151">
                  <c:v>2.3759999999999999</c:v>
                </c:pt>
                <c:pt idx="152">
                  <c:v>2.2959999999999998</c:v>
                </c:pt>
                <c:pt idx="153">
                  <c:v>2.2010000000000001</c:v>
                </c:pt>
                <c:pt idx="154">
                  <c:v>2.1539999999999999</c:v>
                </c:pt>
                <c:pt idx="155">
                  <c:v>2.1469999999999998</c:v>
                </c:pt>
                <c:pt idx="156">
                  <c:v>2.1850000000000001</c:v>
                </c:pt>
                <c:pt idx="157">
                  <c:v>2.2109999999999999</c:v>
                </c:pt>
                <c:pt idx="158">
                  <c:v>2.1970000000000001</c:v>
                </c:pt>
                <c:pt idx="159">
                  <c:v>2.238</c:v>
                </c:pt>
                <c:pt idx="160">
                  <c:v>2.327</c:v>
                </c:pt>
                <c:pt idx="161">
                  <c:v>2.3199999999999998</c:v>
                </c:pt>
                <c:pt idx="162">
                  <c:v>2.3359999999999999</c:v>
                </c:pt>
                <c:pt idx="163">
                  <c:v>2.3570000000000002</c:v>
                </c:pt>
                <c:pt idx="164">
                  <c:v>2.3420000000000001</c:v>
                </c:pt>
                <c:pt idx="165">
                  <c:v>2.2839999999999998</c:v>
                </c:pt>
                <c:pt idx="166">
                  <c:v>2.2400000000000002</c:v>
                </c:pt>
                <c:pt idx="167">
                  <c:v>2.254</c:v>
                </c:pt>
                <c:pt idx="168">
                  <c:v>2.331</c:v>
                </c:pt>
                <c:pt idx="169">
                  <c:v>2.3660000000000001</c:v>
                </c:pt>
                <c:pt idx="170">
                  <c:v>2.504</c:v>
                </c:pt>
                <c:pt idx="171">
                  <c:v>2.4980000000000002</c:v>
                </c:pt>
                <c:pt idx="172">
                  <c:v>2.5880000000000001</c:v>
                </c:pt>
                <c:pt idx="173">
                  <c:v>2.6829999999999998</c:v>
                </c:pt>
                <c:pt idx="174">
                  <c:v>2.7829999999999999</c:v>
                </c:pt>
                <c:pt idx="175">
                  <c:v>2.9140000000000001</c:v>
                </c:pt>
                <c:pt idx="176">
                  <c:v>2.919</c:v>
                </c:pt>
                <c:pt idx="177">
                  <c:v>2.9089999999999998</c:v>
                </c:pt>
                <c:pt idx="178">
                  <c:v>2.9470000000000001</c:v>
                </c:pt>
                <c:pt idx="179">
                  <c:v>2.8919999999999999</c:v>
                </c:pt>
                <c:pt idx="180">
                  <c:v>2.867</c:v>
                </c:pt>
                <c:pt idx="181">
                  <c:v>2.8919999999999999</c:v>
                </c:pt>
                <c:pt idx="182">
                  <c:v>2.9060000000000001</c:v>
                </c:pt>
                <c:pt idx="183">
                  <c:v>2.871</c:v>
                </c:pt>
                <c:pt idx="184">
                  <c:v>2.8690000000000002</c:v>
                </c:pt>
                <c:pt idx="185">
                  <c:v>2.9340000000000002</c:v>
                </c:pt>
                <c:pt idx="186">
                  <c:v>2.9729999999999999</c:v>
                </c:pt>
                <c:pt idx="187">
                  <c:v>2.9889999999999999</c:v>
                </c:pt>
                <c:pt idx="188">
                  <c:v>3.0030000000000001</c:v>
                </c:pt>
                <c:pt idx="189">
                  <c:v>3.004</c:v>
                </c:pt>
                <c:pt idx="190">
                  <c:v>3.0379999999999998</c:v>
                </c:pt>
                <c:pt idx="191">
                  <c:v>3</c:v>
                </c:pt>
                <c:pt idx="192">
                  <c:v>2.9239999999999999</c:v>
                </c:pt>
                <c:pt idx="193">
                  <c:v>2.8450000000000002</c:v>
                </c:pt>
                <c:pt idx="194">
                  <c:v>2.7269999999999999</c:v>
                </c:pt>
                <c:pt idx="195">
                  <c:v>2.6179999999999999</c:v>
                </c:pt>
                <c:pt idx="196">
                  <c:v>2.4969999999999999</c:v>
                </c:pt>
                <c:pt idx="197">
                  <c:v>2.3780000000000001</c:v>
                </c:pt>
                <c:pt idx="198">
                  <c:v>2.31</c:v>
                </c:pt>
                <c:pt idx="199">
                  <c:v>2.2610000000000001</c:v>
                </c:pt>
                <c:pt idx="200">
                  <c:v>2.226</c:v>
                </c:pt>
                <c:pt idx="201">
                  <c:v>2.2080000000000002</c:v>
                </c:pt>
                <c:pt idx="202">
                  <c:v>2.218</c:v>
                </c:pt>
                <c:pt idx="203">
                  <c:v>2.2000000000000002</c:v>
                </c:pt>
                <c:pt idx="204">
                  <c:v>2.2320000000000002</c:v>
                </c:pt>
                <c:pt idx="205">
                  <c:v>2.2389999999999999</c:v>
                </c:pt>
                <c:pt idx="206">
                  <c:v>2.246</c:v>
                </c:pt>
                <c:pt idx="207">
                  <c:v>2.2970000000000002</c:v>
                </c:pt>
                <c:pt idx="208">
                  <c:v>2.2930000000000001</c:v>
                </c:pt>
                <c:pt idx="209">
                  <c:v>2.3199999999999998</c:v>
                </c:pt>
                <c:pt idx="210">
                  <c:v>2.3410000000000002</c:v>
                </c:pt>
                <c:pt idx="211">
                  <c:v>2.3340000000000001</c:v>
                </c:pt>
                <c:pt idx="212">
                  <c:v>2.306</c:v>
                </c:pt>
                <c:pt idx="213">
                  <c:v>2.2290000000000001</c:v>
                </c:pt>
                <c:pt idx="214">
                  <c:v>2.165</c:v>
                </c:pt>
                <c:pt idx="215">
                  <c:v>2.165</c:v>
                </c:pt>
                <c:pt idx="216">
                  <c:v>2.1909999999999998</c:v>
                </c:pt>
                <c:pt idx="217">
                  <c:v>2.2410000000000001</c:v>
                </c:pt>
                <c:pt idx="218">
                  <c:v>2.2959999999999998</c:v>
                </c:pt>
                <c:pt idx="219">
                  <c:v>2.383</c:v>
                </c:pt>
                <c:pt idx="220">
                  <c:v>2.5049999999999999</c:v>
                </c:pt>
                <c:pt idx="221">
                  <c:v>2.5590000000000002</c:v>
                </c:pt>
                <c:pt idx="222">
                  <c:v>2.577</c:v>
                </c:pt>
                <c:pt idx="223">
                  <c:v>2.61</c:v>
                </c:pt>
                <c:pt idx="224">
                  <c:v>2.7069999999999999</c:v>
                </c:pt>
                <c:pt idx="225">
                  <c:v>2.802</c:v>
                </c:pt>
                <c:pt idx="226">
                  <c:v>2.8759999999999999</c:v>
                </c:pt>
                <c:pt idx="227">
                  <c:v>2.8690000000000002</c:v>
                </c:pt>
                <c:pt idx="228">
                  <c:v>2.9710000000000001</c:v>
                </c:pt>
                <c:pt idx="229">
                  <c:v>3.0539999999999998</c:v>
                </c:pt>
                <c:pt idx="230">
                  <c:v>3.1030000000000002</c:v>
                </c:pt>
                <c:pt idx="231">
                  <c:v>3.218</c:v>
                </c:pt>
                <c:pt idx="232">
                  <c:v>3.2090000000000001</c:v>
                </c:pt>
                <c:pt idx="233">
                  <c:v>3.157</c:v>
                </c:pt>
                <c:pt idx="234">
                  <c:v>3.0760000000000001</c:v>
                </c:pt>
                <c:pt idx="235">
                  <c:v>3.0089999999999999</c:v>
                </c:pt>
                <c:pt idx="236">
                  <c:v>2.9820000000000002</c:v>
                </c:pt>
                <c:pt idx="237">
                  <c:v>2.9590000000000001</c:v>
                </c:pt>
                <c:pt idx="238">
                  <c:v>2.9809999999999999</c:v>
                </c:pt>
                <c:pt idx="239">
                  <c:v>3.0489999999999999</c:v>
                </c:pt>
                <c:pt idx="240">
                  <c:v>2.9580000000000002</c:v>
                </c:pt>
                <c:pt idx="241">
                  <c:v>2.8759999999999999</c:v>
                </c:pt>
                <c:pt idx="242">
                  <c:v>2.8380000000000001</c:v>
                </c:pt>
                <c:pt idx="243">
                  <c:v>2.7709999999999999</c:v>
                </c:pt>
                <c:pt idx="244">
                  <c:v>2.7850000000000001</c:v>
                </c:pt>
                <c:pt idx="245">
                  <c:v>2.7490000000000001</c:v>
                </c:pt>
                <c:pt idx="246">
                  <c:v>2.7959999999999998</c:v>
                </c:pt>
                <c:pt idx="247">
                  <c:v>2.8180000000000001</c:v>
                </c:pt>
                <c:pt idx="248">
                  <c:v>2.7869999999999999</c:v>
                </c:pt>
                <c:pt idx="249">
                  <c:v>2.8119999999999998</c:v>
                </c:pt>
                <c:pt idx="250">
                  <c:v>2.7879999999999998</c:v>
                </c:pt>
                <c:pt idx="251">
                  <c:v>2.77</c:v>
                </c:pt>
                <c:pt idx="252">
                  <c:v>2.762</c:v>
                </c:pt>
                <c:pt idx="253">
                  <c:v>2.823</c:v>
                </c:pt>
                <c:pt idx="254">
                  <c:v>2.8719999999999999</c:v>
                </c:pt>
                <c:pt idx="255">
                  <c:v>3.0129999999999999</c:v>
                </c:pt>
                <c:pt idx="256">
                  <c:v>3.1110000000000002</c:v>
                </c:pt>
                <c:pt idx="257">
                  <c:v>3.0990000000000002</c:v>
                </c:pt>
                <c:pt idx="258">
                  <c:v>3.097</c:v>
                </c:pt>
                <c:pt idx="259">
                  <c:v>3.0609999999999999</c:v>
                </c:pt>
                <c:pt idx="260">
                  <c:v>3</c:v>
                </c:pt>
                <c:pt idx="261">
                  <c:v>2.9980000000000002</c:v>
                </c:pt>
                <c:pt idx="262">
                  <c:v>2.98</c:v>
                </c:pt>
                <c:pt idx="263">
                  <c:v>3.0529999999999999</c:v>
                </c:pt>
                <c:pt idx="264">
                  <c:v>3.109</c:v>
                </c:pt>
                <c:pt idx="265">
                  <c:v>3.0680000000000001</c:v>
                </c:pt>
                <c:pt idx="266">
                  <c:v>3.0169999999999999</c:v>
                </c:pt>
                <c:pt idx="267">
                  <c:v>2.9769999999999999</c:v>
                </c:pt>
                <c:pt idx="268">
                  <c:v>2.9780000000000002</c:v>
                </c:pt>
                <c:pt idx="269">
                  <c:v>2.96</c:v>
                </c:pt>
                <c:pt idx="270">
                  <c:v>3.0419999999999998</c:v>
                </c:pt>
                <c:pt idx="271">
                  <c:v>3.13</c:v>
                </c:pt>
                <c:pt idx="272">
                  <c:v>3.1619999999999999</c:v>
                </c:pt>
                <c:pt idx="273">
                  <c:v>3.2250000000000001</c:v>
                </c:pt>
                <c:pt idx="274">
                  <c:v>3.2839999999999998</c:v>
                </c:pt>
                <c:pt idx="275">
                  <c:v>3.2589999999999999</c:v>
                </c:pt>
                <c:pt idx="276">
                  <c:v>3.29</c:v>
                </c:pt>
                <c:pt idx="277">
                  <c:v>3.3319999999999999</c:v>
                </c:pt>
                <c:pt idx="278">
                  <c:v>3.3889999999999998</c:v>
                </c:pt>
                <c:pt idx="279">
                  <c:v>3.508</c:v>
                </c:pt>
                <c:pt idx="280">
                  <c:v>3.6030000000000002</c:v>
                </c:pt>
                <c:pt idx="281">
                  <c:v>3.613</c:v>
                </c:pt>
                <c:pt idx="282">
                  <c:v>3.722</c:v>
                </c:pt>
                <c:pt idx="283">
                  <c:v>3.7909999999999999</c:v>
                </c:pt>
                <c:pt idx="284">
                  <c:v>3.9369999999999998</c:v>
                </c:pt>
                <c:pt idx="285">
                  <c:v>3.976</c:v>
                </c:pt>
                <c:pt idx="286">
                  <c:v>4.0389999999999997</c:v>
                </c:pt>
                <c:pt idx="287">
                  <c:v>4.0819999999999999</c:v>
                </c:pt>
                <c:pt idx="288">
                  <c:v>4.0789999999999997</c:v>
                </c:pt>
                <c:pt idx="289">
                  <c:v>4.0949999999999998</c:v>
                </c:pt>
                <c:pt idx="290">
                  <c:v>4.1139999999999999</c:v>
                </c:pt>
                <c:pt idx="291">
                  <c:v>4.1130000000000004</c:v>
                </c:pt>
                <c:pt idx="292">
                  <c:v>4.0640000000000001</c:v>
                </c:pt>
                <c:pt idx="293">
                  <c:v>3.9550000000000001</c:v>
                </c:pt>
                <c:pt idx="294">
                  <c:v>3.88</c:v>
                </c:pt>
                <c:pt idx="295">
                  <c:v>3.8090000000000002</c:v>
                </c:pt>
                <c:pt idx="296">
                  <c:v>3.74</c:v>
                </c:pt>
                <c:pt idx="297">
                  <c:v>3.6850000000000001</c:v>
                </c:pt>
                <c:pt idx="298">
                  <c:v>3.68</c:v>
                </c:pt>
                <c:pt idx="299">
                  <c:v>3.6480000000000001</c:v>
                </c:pt>
                <c:pt idx="300">
                  <c:v>3.835</c:v>
                </c:pt>
                <c:pt idx="301">
                  <c:v>3.718</c:v>
                </c:pt>
                <c:pt idx="302">
                  <c:v>3.6320000000000001</c:v>
                </c:pt>
                <c:pt idx="303">
                  <c:v>3.484</c:v>
                </c:pt>
                <c:pt idx="304">
                  <c:v>3.1509999999999998</c:v>
                </c:pt>
                <c:pt idx="305">
                  <c:v>2.9140000000000001</c:v>
                </c:pt>
                <c:pt idx="306">
                  <c:v>2.6560000000000001</c:v>
                </c:pt>
                <c:pt idx="307">
                  <c:v>2.4</c:v>
                </c:pt>
                <c:pt idx="308">
                  <c:v>2.2240000000000002</c:v>
                </c:pt>
                <c:pt idx="309">
                  <c:v>2.0720000000000001</c:v>
                </c:pt>
                <c:pt idx="310">
                  <c:v>1.8919999999999999</c:v>
                </c:pt>
                <c:pt idx="311">
                  <c:v>1.8109999999999999</c:v>
                </c:pt>
                <c:pt idx="312">
                  <c:v>1.6990000000000001</c:v>
                </c:pt>
                <c:pt idx="313">
                  <c:v>1.659</c:v>
                </c:pt>
                <c:pt idx="314">
                  <c:v>1.653</c:v>
                </c:pt>
                <c:pt idx="315">
                  <c:v>1.613</c:v>
                </c:pt>
                <c:pt idx="316">
                  <c:v>1.6839999999999999</c:v>
                </c:pt>
                <c:pt idx="317">
                  <c:v>1.784</c:v>
                </c:pt>
                <c:pt idx="318">
                  <c:v>1.847</c:v>
                </c:pt>
                <c:pt idx="319">
                  <c:v>1.8380000000000001</c:v>
                </c:pt>
                <c:pt idx="320">
                  <c:v>1.8919999999999999</c:v>
                </c:pt>
                <c:pt idx="321">
                  <c:v>1.9259999999999999</c:v>
                </c:pt>
                <c:pt idx="322">
                  <c:v>1.964</c:v>
                </c:pt>
                <c:pt idx="323">
                  <c:v>1.909</c:v>
                </c:pt>
                <c:pt idx="324">
                  <c:v>1.9339999999999999</c:v>
                </c:pt>
                <c:pt idx="325">
                  <c:v>1.9410000000000001</c:v>
                </c:pt>
                <c:pt idx="326">
                  <c:v>1.91</c:v>
                </c:pt>
                <c:pt idx="327">
                  <c:v>1.962</c:v>
                </c:pt>
                <c:pt idx="328">
                  <c:v>2.0459999999999998</c:v>
                </c:pt>
                <c:pt idx="329">
                  <c:v>2.0369999999999999</c:v>
                </c:pt>
                <c:pt idx="330">
                  <c:v>2.0510000000000002</c:v>
                </c:pt>
                <c:pt idx="331">
                  <c:v>2.0590000000000002</c:v>
                </c:pt>
                <c:pt idx="332">
                  <c:v>2.0489999999999999</c:v>
                </c:pt>
                <c:pt idx="333">
                  <c:v>2.0779999999999998</c:v>
                </c:pt>
                <c:pt idx="334">
                  <c:v>2.2400000000000002</c:v>
                </c:pt>
                <c:pt idx="335">
                  <c:v>2.3090000000000002</c:v>
                </c:pt>
                <c:pt idx="336">
                  <c:v>2.4350000000000001</c:v>
                </c:pt>
                <c:pt idx="337">
                  <c:v>2.524</c:v>
                </c:pt>
                <c:pt idx="338">
                  <c:v>2.6240000000000001</c:v>
                </c:pt>
                <c:pt idx="339">
                  <c:v>2.6720000000000002</c:v>
                </c:pt>
                <c:pt idx="340">
                  <c:v>2.6909999999999998</c:v>
                </c:pt>
                <c:pt idx="341">
                  <c:v>2.6419999999999999</c:v>
                </c:pt>
                <c:pt idx="342">
                  <c:v>2.6120000000000001</c:v>
                </c:pt>
                <c:pt idx="343">
                  <c:v>2.528</c:v>
                </c:pt>
                <c:pt idx="344">
                  <c:v>2.4630000000000001</c:v>
                </c:pt>
                <c:pt idx="345">
                  <c:v>2.5030000000000001</c:v>
                </c:pt>
                <c:pt idx="346">
                  <c:v>2.5569999999999999</c:v>
                </c:pt>
                <c:pt idx="347">
                  <c:v>2.6469999999999998</c:v>
                </c:pt>
                <c:pt idx="348">
                  <c:v>2.637</c:v>
                </c:pt>
                <c:pt idx="349">
                  <c:v>2.6280000000000001</c:v>
                </c:pt>
                <c:pt idx="350">
                  <c:v>2.613</c:v>
                </c:pt>
                <c:pt idx="351">
                  <c:v>2.5880000000000001</c:v>
                </c:pt>
                <c:pt idx="352">
                  <c:v>2.577</c:v>
                </c:pt>
                <c:pt idx="353">
                  <c:v>2.552</c:v>
                </c:pt>
                <c:pt idx="354">
                  <c:v>2.4990000000000001</c:v>
                </c:pt>
                <c:pt idx="355">
                  <c:v>2.468</c:v>
                </c:pt>
                <c:pt idx="356">
                  <c:v>2.4889999999999999</c:v>
                </c:pt>
                <c:pt idx="357">
                  <c:v>2.5739999999999998</c:v>
                </c:pt>
                <c:pt idx="358">
                  <c:v>2.6739999999999999</c:v>
                </c:pt>
                <c:pt idx="359">
                  <c:v>2.694</c:v>
                </c:pt>
                <c:pt idx="360">
                  <c:v>2.6659999999999999</c:v>
                </c:pt>
                <c:pt idx="361">
                  <c:v>2.629</c:v>
                </c:pt>
                <c:pt idx="362">
                  <c:v>2.6389999999999998</c:v>
                </c:pt>
                <c:pt idx="363">
                  <c:v>2.629</c:v>
                </c:pt>
                <c:pt idx="364">
                  <c:v>2.6339999999999999</c:v>
                </c:pt>
                <c:pt idx="365">
                  <c:v>2.5990000000000002</c:v>
                </c:pt>
                <c:pt idx="366">
                  <c:v>2.589</c:v>
                </c:pt>
                <c:pt idx="367">
                  <c:v>2.6070000000000002</c:v>
                </c:pt>
                <c:pt idx="368">
                  <c:v>2.665</c:v>
                </c:pt>
                <c:pt idx="369">
                  <c:v>2.7509999999999999</c:v>
                </c:pt>
                <c:pt idx="370">
                  <c:v>2.7389999999999999</c:v>
                </c:pt>
                <c:pt idx="371">
                  <c:v>2.7050000000000001</c:v>
                </c:pt>
                <c:pt idx="372">
                  <c:v>2.661</c:v>
                </c:pt>
                <c:pt idx="373">
                  <c:v>2.6520000000000001</c:v>
                </c:pt>
                <c:pt idx="374">
                  <c:v>2.6080000000000001</c:v>
                </c:pt>
                <c:pt idx="375">
                  <c:v>2.6549999999999998</c:v>
                </c:pt>
                <c:pt idx="376">
                  <c:v>2.702</c:v>
                </c:pt>
                <c:pt idx="377">
                  <c:v>2.7509999999999999</c:v>
                </c:pt>
                <c:pt idx="378">
                  <c:v>2.7879999999999998</c:v>
                </c:pt>
                <c:pt idx="379">
                  <c:v>2.819</c:v>
                </c:pt>
                <c:pt idx="380">
                  <c:v>2.798</c:v>
                </c:pt>
                <c:pt idx="381">
                  <c:v>2.8260000000000001</c:v>
                </c:pt>
                <c:pt idx="382">
                  <c:v>2.8580000000000001</c:v>
                </c:pt>
                <c:pt idx="383">
                  <c:v>2.86</c:v>
                </c:pt>
                <c:pt idx="384">
                  <c:v>2.8490000000000002</c:v>
                </c:pt>
                <c:pt idx="385">
                  <c:v>2.8980000000000001</c:v>
                </c:pt>
                <c:pt idx="386">
                  <c:v>2.9049999999999998</c:v>
                </c:pt>
                <c:pt idx="387">
                  <c:v>2.8639999999999999</c:v>
                </c:pt>
                <c:pt idx="388">
                  <c:v>2.786</c:v>
                </c:pt>
                <c:pt idx="389">
                  <c:v>2.7280000000000002</c:v>
                </c:pt>
                <c:pt idx="390">
                  <c:v>2.7250000000000001</c:v>
                </c:pt>
                <c:pt idx="391">
                  <c:v>2.7010000000000001</c:v>
                </c:pt>
                <c:pt idx="392">
                  <c:v>2.7429999999999999</c:v>
                </c:pt>
                <c:pt idx="393">
                  <c:v>2.7570000000000001</c:v>
                </c:pt>
                <c:pt idx="394">
                  <c:v>2.726</c:v>
                </c:pt>
                <c:pt idx="395">
                  <c:v>2.718</c:v>
                </c:pt>
                <c:pt idx="396">
                  <c:v>2.722</c:v>
                </c:pt>
                <c:pt idx="397">
                  <c:v>2.7490000000000001</c:v>
                </c:pt>
                <c:pt idx="398">
                  <c:v>2.7349999999999999</c:v>
                </c:pt>
                <c:pt idx="399">
                  <c:v>2.7829999999999999</c:v>
                </c:pt>
                <c:pt idx="400">
                  <c:v>2.7450000000000001</c:v>
                </c:pt>
                <c:pt idx="401">
                  <c:v>2.7040000000000002</c:v>
                </c:pt>
                <c:pt idx="402">
                  <c:v>2.6819999999999999</c:v>
                </c:pt>
                <c:pt idx="403">
                  <c:v>2.6819999999999999</c:v>
                </c:pt>
                <c:pt idx="404">
                  <c:v>2.7210000000000001</c:v>
                </c:pt>
                <c:pt idx="405">
                  <c:v>2.7229999999999999</c:v>
                </c:pt>
                <c:pt idx="406">
                  <c:v>2.694</c:v>
                </c:pt>
                <c:pt idx="407">
                  <c:v>2.7320000000000002</c:v>
                </c:pt>
                <c:pt idx="408">
                  <c:v>2.819</c:v>
                </c:pt>
                <c:pt idx="409">
                  <c:v>2.8340000000000001</c:v>
                </c:pt>
                <c:pt idx="410">
                  <c:v>2.8170000000000002</c:v>
                </c:pt>
                <c:pt idx="411">
                  <c:v>2.806</c:v>
                </c:pt>
                <c:pt idx="412">
                  <c:v>2.8650000000000002</c:v>
                </c:pt>
                <c:pt idx="413">
                  <c:v>2.8919999999999999</c:v>
                </c:pt>
                <c:pt idx="414">
                  <c:v>2.8759999999999999</c:v>
                </c:pt>
                <c:pt idx="415">
                  <c:v>2.8559999999999999</c:v>
                </c:pt>
                <c:pt idx="416">
                  <c:v>2.9580000000000002</c:v>
                </c:pt>
                <c:pt idx="417">
                  <c:v>2.98</c:v>
                </c:pt>
                <c:pt idx="418">
                  <c:v>2.9820000000000002</c:v>
                </c:pt>
                <c:pt idx="419">
                  <c:v>3.052</c:v>
                </c:pt>
                <c:pt idx="420">
                  <c:v>3.07</c:v>
                </c:pt>
                <c:pt idx="421">
                  <c:v>3.089</c:v>
                </c:pt>
                <c:pt idx="422">
                  <c:v>3.1040000000000001</c:v>
                </c:pt>
                <c:pt idx="423">
                  <c:v>3.11</c:v>
                </c:pt>
                <c:pt idx="424">
                  <c:v>3.101</c:v>
                </c:pt>
                <c:pt idx="425">
                  <c:v>3.1320000000000001</c:v>
                </c:pt>
                <c:pt idx="426">
                  <c:v>3.14</c:v>
                </c:pt>
                <c:pt idx="427">
                  <c:v>3.1890000000000001</c:v>
                </c:pt>
                <c:pt idx="428">
                  <c:v>3.383</c:v>
                </c:pt>
                <c:pt idx="429">
                  <c:v>3.52</c:v>
                </c:pt>
                <c:pt idx="430">
                  <c:v>3.5670000000000002</c:v>
                </c:pt>
                <c:pt idx="431">
                  <c:v>3.5619999999999998</c:v>
                </c:pt>
                <c:pt idx="432">
                  <c:v>3.5960000000000001</c:v>
                </c:pt>
                <c:pt idx="433">
                  <c:v>3.6840000000000002</c:v>
                </c:pt>
                <c:pt idx="434">
                  <c:v>3.7909999999999999</c:v>
                </c:pt>
                <c:pt idx="435">
                  <c:v>3.8439999999999999</c:v>
                </c:pt>
                <c:pt idx="436">
                  <c:v>3.879</c:v>
                </c:pt>
                <c:pt idx="437">
                  <c:v>3.9630000000000001</c:v>
                </c:pt>
                <c:pt idx="438">
                  <c:v>3.9649999999999999</c:v>
                </c:pt>
                <c:pt idx="439">
                  <c:v>3.96</c:v>
                </c:pt>
                <c:pt idx="440">
                  <c:v>3.8490000000000002</c:v>
                </c:pt>
                <c:pt idx="441">
                  <c:v>3.794</c:v>
                </c:pt>
                <c:pt idx="442">
                  <c:v>3.7810000000000001</c:v>
                </c:pt>
                <c:pt idx="443">
                  <c:v>3.7130000000000001</c:v>
                </c:pt>
                <c:pt idx="444">
                  <c:v>3.6520000000000001</c:v>
                </c:pt>
                <c:pt idx="445">
                  <c:v>3.5739999999999998</c:v>
                </c:pt>
                <c:pt idx="446">
                  <c:v>3.5790000000000002</c:v>
                </c:pt>
                <c:pt idx="447">
                  <c:v>3.641</c:v>
                </c:pt>
                <c:pt idx="448">
                  <c:v>3.6819999999999999</c:v>
                </c:pt>
                <c:pt idx="449">
                  <c:v>3.6989999999999998</c:v>
                </c:pt>
                <c:pt idx="450">
                  <c:v>3.7109999999999999</c:v>
                </c:pt>
                <c:pt idx="451">
                  <c:v>3.6739999999999999</c:v>
                </c:pt>
                <c:pt idx="452">
                  <c:v>3.6040000000000001</c:v>
                </c:pt>
                <c:pt idx="453">
                  <c:v>3.581</c:v>
                </c:pt>
                <c:pt idx="454">
                  <c:v>3.6269999999999998</c:v>
                </c:pt>
                <c:pt idx="455">
                  <c:v>3.6739999999999999</c:v>
                </c:pt>
                <c:pt idx="456">
                  <c:v>3.661</c:v>
                </c:pt>
                <c:pt idx="457">
                  <c:v>3.601</c:v>
                </c:pt>
                <c:pt idx="458">
                  <c:v>3.5089999999999999</c:v>
                </c:pt>
                <c:pt idx="459">
                  <c:v>3.4329999999999998</c:v>
                </c:pt>
                <c:pt idx="460">
                  <c:v>3.4169999999999998</c:v>
                </c:pt>
                <c:pt idx="461">
                  <c:v>3.476</c:v>
                </c:pt>
                <c:pt idx="462">
                  <c:v>3.4620000000000002</c:v>
                </c:pt>
                <c:pt idx="463">
                  <c:v>3.452</c:v>
                </c:pt>
                <c:pt idx="464">
                  <c:v>3.4239999999999999</c:v>
                </c:pt>
                <c:pt idx="465">
                  <c:v>3.4359999999999999</c:v>
                </c:pt>
                <c:pt idx="466">
                  <c:v>3.3679999999999999</c:v>
                </c:pt>
                <c:pt idx="467">
                  <c:v>3.3069999999999999</c:v>
                </c:pt>
                <c:pt idx="468">
                  <c:v>3.29</c:v>
                </c:pt>
                <c:pt idx="469">
                  <c:v>3.286</c:v>
                </c:pt>
                <c:pt idx="470">
                  <c:v>3.2290000000000001</c:v>
                </c:pt>
                <c:pt idx="471">
                  <c:v>3.258</c:v>
                </c:pt>
                <c:pt idx="472">
                  <c:v>3.2989999999999999</c:v>
                </c:pt>
                <c:pt idx="473">
                  <c:v>3.3820000000000001</c:v>
                </c:pt>
                <c:pt idx="474">
                  <c:v>3.391</c:v>
                </c:pt>
                <c:pt idx="475">
                  <c:v>3.3889999999999998</c:v>
                </c:pt>
                <c:pt idx="476">
                  <c:v>3.4390000000000001</c:v>
                </c:pt>
                <c:pt idx="477">
                  <c:v>3.4820000000000002</c:v>
                </c:pt>
                <c:pt idx="478">
                  <c:v>3.5230000000000001</c:v>
                </c:pt>
                <c:pt idx="479">
                  <c:v>3.5910000000000002</c:v>
                </c:pt>
                <c:pt idx="480">
                  <c:v>3.7210000000000001</c:v>
                </c:pt>
                <c:pt idx="481">
                  <c:v>3.7930000000000001</c:v>
                </c:pt>
                <c:pt idx="482">
                  <c:v>3.8290000000000002</c:v>
                </c:pt>
                <c:pt idx="483">
                  <c:v>3.867</c:v>
                </c:pt>
                <c:pt idx="484">
                  <c:v>3.9180000000000001</c:v>
                </c:pt>
                <c:pt idx="485">
                  <c:v>3.9409999999999998</c:v>
                </c:pt>
                <c:pt idx="486">
                  <c:v>3.9390000000000001</c:v>
                </c:pt>
                <c:pt idx="487">
                  <c:v>3.9220000000000002</c:v>
                </c:pt>
                <c:pt idx="488">
                  <c:v>3.87</c:v>
                </c:pt>
                <c:pt idx="489">
                  <c:v>3.83</c:v>
                </c:pt>
                <c:pt idx="490">
                  <c:v>3.79</c:v>
                </c:pt>
                <c:pt idx="491">
                  <c:v>3.754</c:v>
                </c:pt>
                <c:pt idx="492">
                  <c:v>3.7149999999999999</c:v>
                </c:pt>
                <c:pt idx="493">
                  <c:v>3.67</c:v>
                </c:pt>
                <c:pt idx="494">
                  <c:v>3.613</c:v>
                </c:pt>
                <c:pt idx="495">
                  <c:v>3.5720000000000001</c:v>
                </c:pt>
                <c:pt idx="496">
                  <c:v>3.5329999999999999</c:v>
                </c:pt>
                <c:pt idx="497">
                  <c:v>3.4369999999999998</c:v>
                </c:pt>
                <c:pt idx="498">
                  <c:v>3.3559999999999999</c:v>
                </c:pt>
                <c:pt idx="499">
                  <c:v>3.411</c:v>
                </c:pt>
                <c:pt idx="500">
                  <c:v>3.427</c:v>
                </c:pt>
                <c:pt idx="501">
                  <c:v>3.4940000000000002</c:v>
                </c:pt>
                <c:pt idx="502">
                  <c:v>3.508</c:v>
                </c:pt>
                <c:pt idx="503">
                  <c:v>3.645</c:v>
                </c:pt>
                <c:pt idx="504">
                  <c:v>3.7210000000000001</c:v>
                </c:pt>
                <c:pt idx="505">
                  <c:v>3.7440000000000002</c:v>
                </c:pt>
                <c:pt idx="506">
                  <c:v>3.7759999999999998</c:v>
                </c:pt>
                <c:pt idx="507">
                  <c:v>3.843</c:v>
                </c:pt>
                <c:pt idx="508">
                  <c:v>3.847</c:v>
                </c:pt>
                <c:pt idx="509">
                  <c:v>3.8780000000000001</c:v>
                </c:pt>
                <c:pt idx="510">
                  <c:v>3.8260000000000001</c:v>
                </c:pt>
                <c:pt idx="511">
                  <c:v>3.8039999999999998</c:v>
                </c:pt>
                <c:pt idx="512">
                  <c:v>3.85</c:v>
                </c:pt>
                <c:pt idx="513">
                  <c:v>3.819</c:v>
                </c:pt>
                <c:pt idx="514">
                  <c:v>3.6869999999999998</c:v>
                </c:pt>
                <c:pt idx="515">
                  <c:v>3.5680000000000001</c:v>
                </c:pt>
                <c:pt idx="516">
                  <c:v>3.492</c:v>
                </c:pt>
                <c:pt idx="517">
                  <c:v>3.4489999999999998</c:v>
                </c:pt>
                <c:pt idx="518">
                  <c:v>3.4289999999999998</c:v>
                </c:pt>
                <c:pt idx="519">
                  <c:v>3.4369999999999998</c:v>
                </c:pt>
                <c:pt idx="520">
                  <c:v>3.3940000000000001</c:v>
                </c:pt>
                <c:pt idx="521">
                  <c:v>3.3490000000000002</c:v>
                </c:pt>
                <c:pt idx="522">
                  <c:v>3.254</c:v>
                </c:pt>
                <c:pt idx="523">
                  <c:v>3.2570000000000001</c:v>
                </c:pt>
                <c:pt idx="524">
                  <c:v>3.298</c:v>
                </c:pt>
                <c:pt idx="525">
                  <c:v>3.2989999999999999</c:v>
                </c:pt>
                <c:pt idx="526">
                  <c:v>3.3029999999999999</c:v>
                </c:pt>
                <c:pt idx="527">
                  <c:v>3.3149999999999999</c:v>
                </c:pt>
                <c:pt idx="528">
                  <c:v>3.3570000000000002</c:v>
                </c:pt>
                <c:pt idx="529">
                  <c:v>3.5379999999999998</c:v>
                </c:pt>
                <c:pt idx="530">
                  <c:v>3.6110000000000002</c:v>
                </c:pt>
                <c:pt idx="531">
                  <c:v>3.7469999999999999</c:v>
                </c:pt>
                <c:pt idx="532">
                  <c:v>3.7839999999999998</c:v>
                </c:pt>
                <c:pt idx="533">
                  <c:v>3.7589999999999999</c:v>
                </c:pt>
                <c:pt idx="534">
                  <c:v>3.71</c:v>
                </c:pt>
                <c:pt idx="535">
                  <c:v>3.6960000000000002</c:v>
                </c:pt>
                <c:pt idx="536">
                  <c:v>3.68</c:v>
                </c:pt>
                <c:pt idx="537">
                  <c:v>3.645</c:v>
                </c:pt>
                <c:pt idx="538">
                  <c:v>3.6080000000000001</c:v>
                </c:pt>
                <c:pt idx="539">
                  <c:v>3.5419999999999998</c:v>
                </c:pt>
                <c:pt idx="540">
                  <c:v>3.536</c:v>
                </c:pt>
                <c:pt idx="541">
                  <c:v>3.52</c:v>
                </c:pt>
                <c:pt idx="542">
                  <c:v>3.5379999999999998</c:v>
                </c:pt>
                <c:pt idx="543">
                  <c:v>3.6030000000000002</c:v>
                </c:pt>
                <c:pt idx="544">
                  <c:v>3.673</c:v>
                </c:pt>
                <c:pt idx="545">
                  <c:v>3.645</c:v>
                </c:pt>
                <c:pt idx="546">
                  <c:v>3.6459999999999999</c:v>
                </c:pt>
                <c:pt idx="547">
                  <c:v>3.6549999999999998</c:v>
                </c:pt>
                <c:pt idx="548">
                  <c:v>3.6259999999999999</c:v>
                </c:pt>
                <c:pt idx="549">
                  <c:v>3.577</c:v>
                </c:pt>
                <c:pt idx="550">
                  <c:v>3.496</c:v>
                </c:pt>
                <c:pt idx="551">
                  <c:v>3.492</c:v>
                </c:pt>
                <c:pt idx="552">
                  <c:v>3.6389999999999998</c:v>
                </c:pt>
                <c:pt idx="553">
                  <c:v>3.6819999999999999</c:v>
                </c:pt>
                <c:pt idx="554">
                  <c:v>3.6459999999999999</c:v>
                </c:pt>
                <c:pt idx="555">
                  <c:v>3.6320000000000001</c:v>
                </c:pt>
                <c:pt idx="556">
                  <c:v>3.5609999999999999</c:v>
                </c:pt>
                <c:pt idx="557">
                  <c:v>3.55</c:v>
                </c:pt>
                <c:pt idx="558">
                  <c:v>3.552</c:v>
                </c:pt>
                <c:pt idx="559">
                  <c:v>3.6080000000000001</c:v>
                </c:pt>
                <c:pt idx="560">
                  <c:v>3.5870000000000002</c:v>
                </c:pt>
                <c:pt idx="561">
                  <c:v>3.5470000000000002</c:v>
                </c:pt>
                <c:pt idx="562">
                  <c:v>3.4950000000000001</c:v>
                </c:pt>
                <c:pt idx="563">
                  <c:v>3.4249999999999998</c:v>
                </c:pt>
                <c:pt idx="564">
                  <c:v>3.367</c:v>
                </c:pt>
                <c:pt idx="565">
                  <c:v>3.3540000000000001</c:v>
                </c:pt>
                <c:pt idx="566">
                  <c:v>3.36</c:v>
                </c:pt>
                <c:pt idx="567">
                  <c:v>3.294</c:v>
                </c:pt>
                <c:pt idx="568">
                  <c:v>3.2650000000000001</c:v>
                </c:pt>
                <c:pt idx="569">
                  <c:v>3.194</c:v>
                </c:pt>
                <c:pt idx="570">
                  <c:v>3.2189999999999999</c:v>
                </c:pt>
                <c:pt idx="571">
                  <c:v>3.2930000000000001</c:v>
                </c:pt>
                <c:pt idx="572">
                  <c:v>3.2719999999999998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8727808"/>
        <c:axId val="100511744"/>
      </c:lineChart>
      <c:dateAx>
        <c:axId val="987278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 algn="l">
                  <a:defRPr sz="800" b="0"/>
                </a:pPr>
                <a:r>
                  <a:rPr lang="en-US"/>
                  <a:t>Source: U.S. Department of Energy: Energy Information Administration/FRED</a:t>
                </a:r>
              </a:p>
            </c:rich>
          </c:tx>
          <c:layout/>
          <c:overlay val="0"/>
        </c:title>
        <c:numFmt formatCode="[$-409]mmm\-yy;@" sourceLinked="0"/>
        <c:majorTickMark val="none"/>
        <c:minorTickMark val="none"/>
        <c:tickLblPos val="low"/>
        <c:crossAx val="100511744"/>
        <c:crosses val="autoZero"/>
        <c:auto val="1"/>
        <c:lblOffset val="100"/>
        <c:baseTimeUnit val="days"/>
        <c:majorUnit val="1218"/>
        <c:majorTimeUnit val="days"/>
      </c:dateAx>
      <c:valAx>
        <c:axId val="10051174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b="0"/>
                </a:pPr>
                <a:r>
                  <a:rPr lang="en-US"/>
                  <a:t>Dollars per Gallon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98727808"/>
        <c:crosses val="autoZero"/>
        <c:crossBetween val="between"/>
      </c:valAx>
    </c:plotArea>
    <c:plotVisOnly val="1"/>
    <c:dispBlanksAs val="gap"/>
    <c:showDLblsOverMax val="0"/>
  </c:chart>
  <c:spPr>
    <a:solidFill>
      <a:srgbClr val="DBE5F1"/>
    </a:solidFill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954AD-912A-4AAF-99C2-1A93F2F69C6E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1764-76FC-4E1F-98F5-10339E94B5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954AD-912A-4AAF-99C2-1A93F2F69C6E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1764-76FC-4E1F-98F5-10339E94B5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954AD-912A-4AAF-99C2-1A93F2F69C6E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1764-76FC-4E1F-98F5-10339E94B5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954AD-912A-4AAF-99C2-1A93F2F69C6E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1764-76FC-4E1F-98F5-10339E94B5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954AD-912A-4AAF-99C2-1A93F2F69C6E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1764-76FC-4E1F-98F5-10339E94B5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954AD-912A-4AAF-99C2-1A93F2F69C6E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1764-76FC-4E1F-98F5-10339E94B5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954AD-912A-4AAF-99C2-1A93F2F69C6E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1764-76FC-4E1F-98F5-10339E94B5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954AD-912A-4AAF-99C2-1A93F2F69C6E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1764-76FC-4E1F-98F5-10339E94B5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954AD-912A-4AAF-99C2-1A93F2F69C6E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1764-76FC-4E1F-98F5-10339E94B5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954AD-912A-4AAF-99C2-1A93F2F69C6E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1764-76FC-4E1F-98F5-10339E94B5E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954AD-912A-4AAF-99C2-1A93F2F69C6E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DA1764-76FC-4E1F-98F5-10339E94B5E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7DA1764-76FC-4E1F-98F5-10339E94B5E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2B954AD-912A-4AAF-99C2-1A93F2F69C6E}" type="datetimeFigureOut">
              <a:rPr lang="en-US" smtClean="0"/>
              <a:t>12/8/2013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762000"/>
            <a:ext cx="7543800" cy="2060575"/>
          </a:xfrm>
        </p:spPr>
        <p:txBody>
          <a:bodyPr/>
          <a:lstStyle/>
          <a:p>
            <a:r>
              <a:rPr lang="en-US" dirty="0" smtClean="0"/>
              <a:t>Optimal Shipping Strategy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486400"/>
            <a:ext cx="6461760" cy="10668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Richard </a:t>
            </a:r>
            <a:r>
              <a:rPr lang="en-US" sz="2400" b="1" dirty="0" err="1" smtClean="0"/>
              <a:t>Fulop</a:t>
            </a:r>
            <a:r>
              <a:rPr lang="en-US" sz="2400" b="1" dirty="0" smtClean="0"/>
              <a:t>, Brian Newton and David Fortune</a:t>
            </a:r>
            <a:endParaRPr lang="en-US" sz="2400" b="1" dirty="0"/>
          </a:p>
        </p:txBody>
      </p:sp>
      <p:pic>
        <p:nvPicPr>
          <p:cNvPr id="4" name="Picture 2" descr="http://www.silverskyimports.com/product_images/uploaded_images/global-shipping-worldw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981200"/>
            <a:ext cx="3688080" cy="3376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783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3429000" cy="1295400"/>
          </a:xfrm>
        </p:spPr>
        <p:txBody>
          <a:bodyPr/>
          <a:lstStyle/>
          <a:p>
            <a:pPr marL="114300" indent="0">
              <a:buNone/>
            </a:pPr>
            <a:r>
              <a:rPr lang="en-US" dirty="0" smtClean="0"/>
              <a:t>Base </a:t>
            </a:r>
            <a:r>
              <a:rPr lang="en-US" dirty="0"/>
              <a:t>C</a:t>
            </a:r>
            <a:r>
              <a:rPr lang="en-US" dirty="0" smtClean="0"/>
              <a:t>ase </a:t>
            </a:r>
            <a:r>
              <a:rPr lang="en-US" dirty="0"/>
              <a:t>S</a:t>
            </a:r>
            <a:r>
              <a:rPr lang="en-US" dirty="0" smtClean="0"/>
              <a:t>ales Forecast</a:t>
            </a:r>
          </a:p>
          <a:p>
            <a:r>
              <a:rPr lang="en-US" dirty="0" smtClean="0"/>
              <a:t>Mattress Size distribution</a:t>
            </a:r>
          </a:p>
          <a:p>
            <a:r>
              <a:rPr lang="en-US" dirty="0" smtClean="0"/>
              <a:t>Sales Mix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90800"/>
            <a:ext cx="3713269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548" y="2590800"/>
            <a:ext cx="4216052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407074" y="1295400"/>
            <a:ext cx="34290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dirty="0" smtClean="0"/>
              <a:t>Base Case Geographic Mix</a:t>
            </a:r>
          </a:p>
          <a:p>
            <a:r>
              <a:rPr lang="en-US" dirty="0" smtClean="0"/>
              <a:t>Population</a:t>
            </a:r>
          </a:p>
          <a:p>
            <a:r>
              <a:rPr lang="en-US" dirty="0" smtClean="0"/>
              <a:t>SKU Weights</a:t>
            </a:r>
          </a:p>
          <a:p>
            <a:pPr marL="114300" indent="0">
              <a:buFont typeface="Arial" pitchFamily="34" charset="0"/>
              <a:buNone/>
            </a:pPr>
            <a:endParaRPr lang="en-US" dirty="0" smtClean="0"/>
          </a:p>
          <a:p>
            <a:pPr marL="114300" indent="0">
              <a:buFont typeface="Arial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6767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620000" cy="1143000"/>
          </a:xfrm>
        </p:spPr>
        <p:txBody>
          <a:bodyPr/>
          <a:lstStyle/>
          <a:p>
            <a:r>
              <a:rPr lang="en-US" dirty="0" smtClean="0"/>
              <a:t>The Model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667000"/>
            <a:ext cx="7391399" cy="32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762000" y="1429434"/>
            <a:ext cx="6705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Evolutionary Solver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Grid to test every Weight/Zone Combination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Every combination requires a Shipper (Constraint)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217172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</a:t>
            </a:r>
            <a:endParaRPr lang="en-US" dirty="0"/>
          </a:p>
        </p:txBody>
      </p:sp>
      <p:pic>
        <p:nvPicPr>
          <p:cNvPr id="1331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97" y="2453194"/>
            <a:ext cx="7065287" cy="4220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800" y="1295400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Calculate Cost per Weight/Zone Combination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Sum Cost from each Shipper and incorporate Volume Discounts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Minimize Net </a:t>
            </a:r>
            <a:r>
              <a:rPr lang="en-US" dirty="0"/>
              <a:t>T</a:t>
            </a:r>
            <a:r>
              <a:rPr lang="en-US" dirty="0" smtClean="0"/>
              <a:t>otal </a:t>
            </a:r>
            <a:r>
              <a:rPr lang="en-US" dirty="0"/>
              <a:t>C</a:t>
            </a:r>
            <a:r>
              <a:rPr lang="en-US" dirty="0" smtClean="0"/>
              <a:t>ost (Objective Function)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680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620000" cy="51054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b="1" u="sng" dirty="0" smtClean="0"/>
              <a:t>Conclusions:</a:t>
            </a:r>
            <a:endParaRPr lang="en-US" dirty="0" smtClean="0"/>
          </a:p>
          <a:p>
            <a:r>
              <a:rPr lang="en-US" dirty="0"/>
              <a:t>O</a:t>
            </a:r>
            <a:r>
              <a:rPr lang="en-US" dirty="0" smtClean="0"/>
              <a:t>ptimal Shipping </a:t>
            </a:r>
            <a:r>
              <a:rPr lang="en-US" dirty="0"/>
              <a:t>S</a:t>
            </a:r>
            <a:r>
              <a:rPr lang="en-US" dirty="0" smtClean="0"/>
              <a:t>trategy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Combination of FedEx and USPS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No UPS despite having the cheapest Base Rates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S</a:t>
            </a:r>
            <a:r>
              <a:rPr lang="en-US" dirty="0" smtClean="0"/>
              <a:t>hip just enough with USPS to qualify for the First </a:t>
            </a:r>
            <a:r>
              <a:rPr lang="en-US" dirty="0"/>
              <a:t>T</a:t>
            </a:r>
            <a:r>
              <a:rPr lang="en-US" dirty="0" smtClean="0"/>
              <a:t>ier </a:t>
            </a:r>
            <a:r>
              <a:rPr lang="en-US" dirty="0"/>
              <a:t>V</a:t>
            </a:r>
            <a:r>
              <a:rPr lang="en-US" dirty="0" smtClean="0"/>
              <a:t>olume </a:t>
            </a:r>
            <a:r>
              <a:rPr lang="en-US" dirty="0"/>
              <a:t>D</a:t>
            </a:r>
            <a:r>
              <a:rPr lang="en-US" dirty="0" smtClean="0"/>
              <a:t>iscount ($10,097)</a:t>
            </a:r>
          </a:p>
          <a:p>
            <a:endParaRPr lang="en-US" dirty="0" smtClean="0"/>
          </a:p>
          <a:p>
            <a:r>
              <a:rPr lang="en-US" dirty="0" smtClean="0"/>
              <a:t>Under the Base Case Scenario, Net Total </a:t>
            </a:r>
            <a:r>
              <a:rPr lang="en-US" dirty="0"/>
              <a:t>C</a:t>
            </a:r>
            <a:r>
              <a:rPr lang="en-US" dirty="0" smtClean="0"/>
              <a:t>ost is $30,870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The savings achieved by using the model’s solution are estimated to be approximately 2%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662965"/>
              </p:ext>
            </p:extLst>
          </p:nvPr>
        </p:nvGraphicFramePr>
        <p:xfrm>
          <a:off x="304800" y="5181600"/>
          <a:ext cx="7848600" cy="1249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69720"/>
                <a:gridCol w="1569720"/>
                <a:gridCol w="1569720"/>
                <a:gridCol w="1569720"/>
                <a:gridCol w="1569720"/>
              </a:tblGrid>
              <a:tr h="609600">
                <a:tc>
                  <a:txBody>
                    <a:bodyPr/>
                    <a:lstStyle/>
                    <a:p>
                      <a:r>
                        <a:rPr lang="en-US" dirty="0" smtClean="0"/>
                        <a:t>Optimal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Lowest 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FedEx Only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USPS Only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UPS Only</a:t>
                      </a:r>
                      <a:endParaRPr lang="en-US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smtClean="0"/>
                        <a:t>$30,870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$31,450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$33,739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$36,971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$32,741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18256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77724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Solver Model output only optimal for the  </a:t>
            </a:r>
            <a:r>
              <a:rPr lang="en-US" dirty="0"/>
              <a:t>B</a:t>
            </a:r>
            <a:r>
              <a:rPr lang="en-US" dirty="0" smtClean="0"/>
              <a:t>ase </a:t>
            </a:r>
            <a:r>
              <a:rPr lang="en-US" dirty="0"/>
              <a:t>C</a:t>
            </a:r>
            <a:r>
              <a:rPr lang="en-US" dirty="0" smtClean="0"/>
              <a:t>ase Scenario</a:t>
            </a:r>
          </a:p>
          <a:p>
            <a:endParaRPr lang="en-US" dirty="0" smtClean="0"/>
          </a:p>
          <a:p>
            <a:r>
              <a:rPr lang="en-US" dirty="0" smtClean="0"/>
              <a:t>Crystal Ball Simulation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Test for variations in: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Sales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Geographic Distribution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Fuel Surcharge (FedEx)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Expected Cost per Shipment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Margins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SKU Pricing Considerations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en-US" dirty="0" smtClean="0"/>
          </a:p>
        </p:txBody>
      </p:sp>
      <p:pic>
        <p:nvPicPr>
          <p:cNvPr id="9220" name="Picture 4" descr="http://www.gentleface.com/i/p/oracle_crystalball_custom_ico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657600"/>
            <a:ext cx="4110581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7190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620000" cy="4953000"/>
          </a:xfrm>
        </p:spPr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r>
              <a:rPr lang="en-US" b="1" u="sng" dirty="0" smtClean="0"/>
              <a:t>Assumptions</a:t>
            </a:r>
            <a:r>
              <a:rPr lang="en-US" dirty="0" smtClean="0"/>
              <a:t>:</a:t>
            </a:r>
          </a:p>
          <a:p>
            <a:pPr lvl="1" algn="just"/>
            <a:r>
              <a:rPr lang="en-US" dirty="0" smtClean="0"/>
              <a:t>Fuel Surcharge</a:t>
            </a: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en-US" dirty="0"/>
              <a:t>N</a:t>
            </a:r>
            <a:r>
              <a:rPr lang="en-US" dirty="0" smtClean="0"/>
              <a:t>ormal </a:t>
            </a:r>
            <a:r>
              <a:rPr lang="en-US" dirty="0"/>
              <a:t>D</a:t>
            </a:r>
            <a:r>
              <a:rPr lang="en-US" dirty="0" smtClean="0"/>
              <a:t>istribution with mean increase of 22.3% and standard deviation of 18.4%</a:t>
            </a:r>
            <a:endParaRPr lang="en-US" dirty="0"/>
          </a:p>
          <a:p>
            <a:pPr lvl="1" algn="just"/>
            <a:r>
              <a:rPr lang="en-US" dirty="0"/>
              <a:t>Geographic </a:t>
            </a:r>
            <a:r>
              <a:rPr lang="en-US" dirty="0" smtClean="0"/>
              <a:t>mix</a:t>
            </a: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en-US" dirty="0" smtClean="0"/>
              <a:t>Zone </a:t>
            </a:r>
            <a:r>
              <a:rPr lang="en-US" dirty="0"/>
              <a:t>1 (NY metro area</a:t>
            </a:r>
            <a:r>
              <a:rPr lang="en-US" dirty="0" smtClean="0"/>
              <a:t>) sales accounts for between </a:t>
            </a:r>
            <a:r>
              <a:rPr lang="en-US" dirty="0"/>
              <a:t>1.0 – </a:t>
            </a:r>
            <a:r>
              <a:rPr lang="en-US" dirty="0" smtClean="0"/>
              <a:t>3.0x proportion </a:t>
            </a:r>
            <a:r>
              <a:rPr lang="en-US" dirty="0"/>
              <a:t>of the </a:t>
            </a:r>
            <a:r>
              <a:rPr lang="en-US" dirty="0" smtClean="0"/>
              <a:t>population (Uniform Distribution)</a:t>
            </a: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en-US" dirty="0" smtClean="0"/>
              <a:t>Extra sales in Zone 1 come </a:t>
            </a:r>
            <a:r>
              <a:rPr lang="en-US" dirty="0"/>
              <a:t>pro rata from </a:t>
            </a:r>
            <a:r>
              <a:rPr lang="en-US" dirty="0" smtClean="0"/>
              <a:t>the other zones</a:t>
            </a:r>
            <a:endParaRPr lang="en-US" dirty="0"/>
          </a:p>
          <a:p>
            <a:pPr lvl="1" algn="just"/>
            <a:r>
              <a:rPr lang="en-US" dirty="0"/>
              <a:t>Total sales </a:t>
            </a:r>
            <a:r>
              <a:rPr lang="en-US" dirty="0" smtClean="0"/>
              <a:t>volume </a:t>
            </a: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en-US" dirty="0" smtClean="0"/>
              <a:t>Lognormal Distribution with mean of 4000 units (Base Forecast) and </a:t>
            </a:r>
            <a:r>
              <a:rPr lang="en-US" dirty="0"/>
              <a:t>s</a:t>
            </a:r>
            <a:r>
              <a:rPr lang="en-US" dirty="0" smtClean="0"/>
              <a:t>tandard deviation of 1000 units</a:t>
            </a: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en-US" dirty="0" smtClean="0"/>
              <a:t>Duvet </a:t>
            </a:r>
            <a:r>
              <a:rPr lang="en-US" dirty="0"/>
              <a:t>and pillow sales were based on </a:t>
            </a:r>
            <a:r>
              <a:rPr lang="en-US" dirty="0" smtClean="0"/>
              <a:t>Sheet </a:t>
            </a:r>
            <a:r>
              <a:rPr lang="en-US" dirty="0"/>
              <a:t>S</a:t>
            </a:r>
            <a:r>
              <a:rPr lang="en-US" dirty="0" smtClean="0"/>
              <a:t>et sales </a:t>
            </a:r>
            <a:endParaRPr lang="en-US" dirty="0"/>
          </a:p>
          <a:p>
            <a:pPr marL="114300" indent="0">
              <a:buNone/>
            </a:pPr>
            <a:r>
              <a:rPr lang="en-US" b="1" u="sng" dirty="0" smtClean="0"/>
              <a:t>Forecasts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Net Total Cost for the five shipping strategies</a:t>
            </a:r>
          </a:p>
          <a:p>
            <a:pPr lvl="1"/>
            <a:r>
              <a:rPr lang="en-US" dirty="0" smtClean="0"/>
              <a:t>Cost per Shipment</a:t>
            </a:r>
          </a:p>
          <a:p>
            <a:pPr lvl="1"/>
            <a:r>
              <a:rPr lang="en-US" dirty="0" smtClean="0"/>
              <a:t>Best Scenario (Lowest Net Total Cost)</a:t>
            </a:r>
            <a:endParaRPr lang="en-US" dirty="0"/>
          </a:p>
          <a:p>
            <a:pPr marL="5715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1289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620000" cy="1143000"/>
          </a:xfrm>
        </p:spPr>
        <p:txBody>
          <a:bodyPr/>
          <a:lstStyle/>
          <a:p>
            <a:r>
              <a:rPr lang="en-US" dirty="0" smtClean="0"/>
              <a:t>The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620000" cy="2209800"/>
          </a:xfrm>
        </p:spPr>
        <p:txBody>
          <a:bodyPr/>
          <a:lstStyle/>
          <a:p>
            <a:pPr marL="114300" indent="0">
              <a:buNone/>
            </a:pPr>
            <a:r>
              <a:rPr lang="en-US" sz="2000" b="1" u="sng" dirty="0" smtClean="0"/>
              <a:t>Results</a:t>
            </a:r>
            <a:endParaRPr lang="en-US" sz="2400" b="1" u="sng" dirty="0" smtClean="0"/>
          </a:p>
          <a:p>
            <a:r>
              <a:rPr lang="en-US" sz="2000" b="1" dirty="0" smtClean="0"/>
              <a:t>Strategy</a:t>
            </a:r>
            <a:r>
              <a:rPr lang="en-US" b="1" dirty="0" smtClean="0"/>
              <a:t>:</a:t>
            </a:r>
          </a:p>
          <a:p>
            <a:pPr lvl="1"/>
            <a:r>
              <a:rPr lang="en-US" dirty="0" smtClean="0"/>
              <a:t>Optimal Shipping  Strategy (Solver Output) best approximately 85% of trials</a:t>
            </a:r>
          </a:p>
          <a:p>
            <a:pPr lvl="1"/>
            <a:r>
              <a:rPr lang="en-US" dirty="0" smtClean="0"/>
              <a:t>Lowest Rate Strategy best approximately 10% of trials</a:t>
            </a:r>
          </a:p>
          <a:p>
            <a:pPr lvl="1"/>
            <a:r>
              <a:rPr lang="en-US" dirty="0" smtClean="0"/>
              <a:t>UPS Only Strategy best approximately 5% of trials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85800" y="3505200"/>
            <a:ext cx="6934200" cy="3218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6929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Simulation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767868" y="2819400"/>
            <a:ext cx="6693865" cy="360260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09600" y="1600200"/>
            <a:ext cx="701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Cost per </a:t>
            </a:r>
            <a:r>
              <a:rPr lang="en-US" b="1" dirty="0" smtClean="0"/>
              <a:t>Shipment: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Range from $6.54 </a:t>
            </a:r>
            <a:r>
              <a:rPr lang="en-US" dirty="0"/>
              <a:t>to $8.50 </a:t>
            </a:r>
            <a:r>
              <a:rPr lang="en-US" dirty="0" smtClean="0"/>
              <a:t>with </a:t>
            </a:r>
            <a:r>
              <a:rPr lang="en-US" dirty="0"/>
              <a:t>median of $7.50.  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</a:t>
            </a:r>
            <a:r>
              <a:rPr lang="en-US" dirty="0"/>
              <a:t>90% of cases, the average </a:t>
            </a:r>
            <a:r>
              <a:rPr lang="en-US" dirty="0" smtClean="0"/>
              <a:t>Cost </a:t>
            </a:r>
            <a:r>
              <a:rPr lang="en-US" dirty="0"/>
              <a:t>per </a:t>
            </a:r>
            <a:r>
              <a:rPr lang="en-US" dirty="0" smtClean="0"/>
              <a:t>Shipment </a:t>
            </a:r>
            <a:r>
              <a:rPr lang="en-US" dirty="0"/>
              <a:t>did not exceed $8.04.</a:t>
            </a:r>
          </a:p>
        </p:txBody>
      </p:sp>
    </p:spTree>
    <p:extLst>
      <p:ext uri="{BB962C8B-B14F-4D97-AF65-F5344CB8AC3E}">
        <p14:creationId xmlns:p14="http://schemas.microsoft.com/office/powerpoint/2010/main" val="37431653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7620000" cy="1143000"/>
          </a:xfrm>
        </p:spPr>
        <p:txBody>
          <a:bodyPr/>
          <a:lstStyle/>
          <a:p>
            <a:pPr algn="ctr"/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3" name="Picture 2" descr="http://totaloffice-alaska.com/uploads/images/shipping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50" y="2343150"/>
            <a:ext cx="3771900" cy="377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220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00201"/>
            <a:ext cx="74676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E-commerce start-up specializing in bedding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16 unique SKUs, with products from individual items (pillowcases, sheets, duvets) to complete bedding sets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Offering free shipping on all purchases to entice customers 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685800"/>
            <a:ext cx="8229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Brooklinen</a:t>
            </a:r>
            <a:endParaRPr lang="en-US" sz="44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352800"/>
            <a:ext cx="7010400" cy="3064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170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Brooklinen’s SKUs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219200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Full Bedding 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Sheets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Duvet Covers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Pillow Cases</a:t>
            </a:r>
            <a:endParaRPr lang="en-US" dirty="0"/>
          </a:p>
        </p:txBody>
      </p:sp>
      <p:pic>
        <p:nvPicPr>
          <p:cNvPr id="6148" name="Picture 4" descr="http://homeimprovementbasics.com/wp-content/uploads/2013/09/duvet-inserts-wx3klo8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9528" y="2438400"/>
            <a:ext cx="3694545" cy="3445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www.remodelista.com/files/styles/733_0s/public/img/sub/uimg/08-2012/700_pottery-barn-white-sheets-hom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21" y="2438400"/>
            <a:ext cx="3828879" cy="3445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pillow cases (3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490" y="4532986"/>
            <a:ext cx="3269819" cy="2172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608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omingo7\Desktop\Zone Map for Shipping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984"/>
          <a:stretch/>
        </p:blipFill>
        <p:spPr bwMode="auto">
          <a:xfrm>
            <a:off x="83820" y="2468880"/>
            <a:ext cx="8214360" cy="435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Shipping Zones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620000" cy="1295400"/>
          </a:xfrm>
        </p:spPr>
        <p:txBody>
          <a:bodyPr/>
          <a:lstStyle/>
          <a:p>
            <a:r>
              <a:rPr lang="en-US" dirty="0" smtClean="0"/>
              <a:t>All shippers use the same zones to determine shipping costs</a:t>
            </a:r>
          </a:p>
          <a:p>
            <a:r>
              <a:rPr lang="en-US" dirty="0" smtClean="0"/>
              <a:t>Shipping centered on NYC</a:t>
            </a:r>
          </a:p>
          <a:p>
            <a:r>
              <a:rPr lang="en-US" dirty="0" smtClean="0"/>
              <a:t>Domestic shipping only</a:t>
            </a:r>
          </a:p>
          <a:p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38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Shipping Zones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1828800"/>
          </a:xfrm>
        </p:spPr>
        <p:txBody>
          <a:bodyPr>
            <a:normAutofit/>
          </a:bodyPr>
          <a:lstStyle/>
          <a:p>
            <a:r>
              <a:rPr lang="en-US" dirty="0" smtClean="0"/>
              <a:t>On the basis of state populations, we determined the aggregate population for each zone</a:t>
            </a:r>
          </a:p>
          <a:p>
            <a:r>
              <a:rPr lang="en-US" dirty="0" smtClean="0"/>
              <a:t>Base Case Scenario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 Assumed geographic sales mix is pro rata by population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518" y="3360420"/>
            <a:ext cx="4361539" cy="3185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306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Rates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1499408"/>
              </p:ext>
            </p:extLst>
          </p:nvPr>
        </p:nvGraphicFramePr>
        <p:xfrm>
          <a:off x="156571" y="2501041"/>
          <a:ext cx="8149228" cy="428649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00829"/>
                <a:gridCol w="2173785"/>
                <a:gridCol w="2037307"/>
                <a:gridCol w="2037307"/>
              </a:tblGrid>
              <a:tr h="182693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0684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Base Rates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Moderate Rates </a:t>
                      </a:r>
                    </a:p>
                    <a:p>
                      <a:r>
                        <a:rPr lang="en-US" dirty="0" smtClean="0"/>
                        <a:t>(includes</a:t>
                      </a:r>
                      <a:r>
                        <a:rPr lang="en-US" baseline="0" dirty="0" smtClean="0"/>
                        <a:t> fuel surcharge)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Lowest Rates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Highest Rates (Priority, Parcel Select and Flat Rate)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99651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Volume</a:t>
                      </a:r>
                      <a:r>
                        <a:rPr lang="en-US" b="1" baseline="0" dirty="0" smtClean="0"/>
                        <a:t> Discounts (Threshold and Rates)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Moderate</a:t>
                      </a:r>
                      <a:r>
                        <a:rPr lang="en-US" baseline="0" dirty="0" smtClean="0"/>
                        <a:t> thresholds and rates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Highest </a:t>
                      </a:r>
                      <a:r>
                        <a:rPr lang="en-US" baseline="0" dirty="0" err="1" smtClean="0"/>
                        <a:t>threshholds</a:t>
                      </a:r>
                      <a:r>
                        <a:rPr lang="en-US" baseline="0" dirty="0" smtClean="0"/>
                        <a:t> and lowest rates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Lowest </a:t>
                      </a:r>
                      <a:r>
                        <a:rPr lang="en-US" dirty="0" err="1" smtClean="0"/>
                        <a:t>threshholds</a:t>
                      </a:r>
                      <a:r>
                        <a:rPr lang="en-US" dirty="0" smtClean="0"/>
                        <a:t> and highest rates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http://www.etsu.edu/centralreceiving/pictures/fedex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2" y="2971800"/>
            <a:ext cx="1752598" cy="9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www.woothemes.com/wp-content/uploads/woocommerce_uploads/2013/01/ups_logo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667000"/>
            <a:ext cx="1469887" cy="1605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sa.aos.ask.com/us/fi/pl/usps-201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393" y="2895600"/>
            <a:ext cx="1776807" cy="126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80998" y="1447800"/>
            <a:ext cx="76200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Negotiated with FedEx, USPS and UPS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Price </a:t>
            </a:r>
            <a:r>
              <a:rPr lang="en-US" sz="2000" dirty="0" smtClean="0"/>
              <a:t>Grid (Weight and Shipping Zone)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Volume Discounts</a:t>
            </a:r>
          </a:p>
        </p:txBody>
      </p:sp>
    </p:spTree>
    <p:extLst>
      <p:ext uri="{BB962C8B-B14F-4D97-AF65-F5344CB8AC3E}">
        <p14:creationId xmlns:p14="http://schemas.microsoft.com/office/powerpoint/2010/main" val="312672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Fuel Surcharge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6200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FedEx’s fuel surcharge for 2013 was 7.0%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A</a:t>
            </a:r>
            <a:r>
              <a:rPr lang="en-US" dirty="0" smtClean="0"/>
              <a:t>djusted annually based on changes in fuel prices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To estimate potential </a:t>
            </a:r>
            <a:r>
              <a:rPr lang="en-US" dirty="0"/>
              <a:t>change, we gathered data on historical gas price </a:t>
            </a:r>
            <a:r>
              <a:rPr lang="en-US" dirty="0" smtClean="0"/>
              <a:t>volatility over last 10 years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000" dirty="0"/>
              <a:t>M</a:t>
            </a:r>
            <a:r>
              <a:rPr lang="en-US" sz="2000" dirty="0" smtClean="0"/>
              <a:t>ean </a:t>
            </a:r>
            <a:r>
              <a:rPr lang="en-US" sz="2000" dirty="0"/>
              <a:t>annual increase of 22.3% with a </a:t>
            </a:r>
            <a:r>
              <a:rPr lang="en-US" sz="2000" dirty="0" err="1" smtClean="0"/>
              <a:t>Std</a:t>
            </a:r>
            <a:r>
              <a:rPr lang="en-US" sz="2000" dirty="0" smtClean="0"/>
              <a:t> </a:t>
            </a:r>
            <a:r>
              <a:rPr lang="en-US" sz="2000" dirty="0" err="1" smtClean="0"/>
              <a:t>Dev</a:t>
            </a:r>
            <a:r>
              <a:rPr lang="en-US" sz="2000" dirty="0" smtClean="0"/>
              <a:t> of </a:t>
            </a:r>
            <a:r>
              <a:rPr lang="en-US" sz="2000" dirty="0"/>
              <a:t>18.4</a:t>
            </a:r>
            <a:r>
              <a:rPr lang="en-US" sz="2000" dirty="0" smtClean="0"/>
              <a:t>%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000" dirty="0" smtClean="0"/>
              <a:t>We used </a:t>
            </a:r>
            <a:r>
              <a:rPr lang="en-US" sz="2000" dirty="0"/>
              <a:t>a surcharge of 8.56% (7% * 1.223)</a:t>
            </a:r>
            <a:endParaRPr lang="en-US" sz="2000" dirty="0" smtClean="0"/>
          </a:p>
          <a:p>
            <a:pPr lvl="2">
              <a:buFont typeface="Wingdings" panose="05000000000000000000" pitchFamily="2" charset="2"/>
              <a:buChar char="§"/>
            </a:pPr>
            <a:endParaRPr lang="en-US" dirty="0"/>
          </a:p>
          <a:p>
            <a:pPr marL="411480" lvl="1" indent="0">
              <a:buNone/>
            </a:pPr>
            <a:endParaRPr lang="en-US" dirty="0" smtClean="0"/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endParaRPr lang="en-US" dirty="0" smtClean="0"/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endParaRPr lang="en-US" dirty="0" smtClean="0"/>
          </a:p>
          <a:p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</p:txBody>
      </p:sp>
      <p:graphicFrame>
        <p:nvGraphicFramePr>
          <p:cNvPr id="4" name="chart00GASREGW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4981386"/>
              </p:ext>
            </p:extLst>
          </p:nvPr>
        </p:nvGraphicFramePr>
        <p:xfrm>
          <a:off x="457200" y="3733800"/>
          <a:ext cx="7543800" cy="279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4088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Volume Discounts</a:t>
            </a:r>
            <a:endParaRPr lang="en-US" dirty="0"/>
          </a:p>
        </p:txBody>
      </p:sp>
      <p:pic>
        <p:nvPicPr>
          <p:cNvPr id="10242" name="Picture 2" descr="http://www.cheapestwaytoship.org/wp-content/gallery/shipping-services/15584406-international-shipping-and-global-freight-delivery-services-business-concept-with-a-streaming-grou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020" y="3505200"/>
            <a:ext cx="3185160" cy="318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620000" cy="2362200"/>
          </a:xfrm>
        </p:spPr>
        <p:txBody>
          <a:bodyPr/>
          <a:lstStyle/>
          <a:p>
            <a:pPr marL="114300" indent="0">
              <a:buNone/>
            </a:pPr>
            <a:endParaRPr lang="en-US" dirty="0" smtClean="0"/>
          </a:p>
          <a:p>
            <a:r>
              <a:rPr lang="en-US" dirty="0"/>
              <a:t>C</a:t>
            </a:r>
            <a:r>
              <a:rPr lang="en-US" dirty="0" smtClean="0"/>
              <a:t>alculated on an Annual </a:t>
            </a:r>
            <a:r>
              <a:rPr lang="en-US" dirty="0"/>
              <a:t>B</a:t>
            </a:r>
            <a:r>
              <a:rPr lang="en-US" dirty="0" smtClean="0"/>
              <a:t>asis</a:t>
            </a:r>
          </a:p>
          <a:p>
            <a:r>
              <a:rPr lang="en-US" dirty="0" smtClean="0"/>
              <a:t>Shippers (FedEx, UPS, USPS) estimate expected annual spend based on monthly spend</a:t>
            </a:r>
          </a:p>
          <a:p>
            <a:r>
              <a:rPr lang="en-US" dirty="0" smtClean="0"/>
              <a:t>If YTD spend is on target to meet the annual threshold, the shipper applies the discount</a:t>
            </a:r>
          </a:p>
        </p:txBody>
      </p:sp>
    </p:spTree>
    <p:extLst>
      <p:ext uri="{BB962C8B-B14F-4D97-AF65-F5344CB8AC3E}">
        <p14:creationId xmlns:p14="http://schemas.microsoft.com/office/powerpoint/2010/main" val="172829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001000" cy="5410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Determine Optimal Shipping Strategy using Base Case</a:t>
            </a:r>
          </a:p>
          <a:p>
            <a:r>
              <a:rPr lang="en-US" sz="2400" dirty="0" smtClean="0"/>
              <a:t>Base Case Scenario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Sales Forecast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Geographic Distribution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Fuel Surcharge (FedEx)</a:t>
            </a:r>
            <a:endParaRPr lang="en-US" sz="2400" dirty="0"/>
          </a:p>
          <a:p>
            <a:r>
              <a:rPr lang="en-US" sz="2400" dirty="0" smtClean="0"/>
              <a:t>Solver Model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Factor trade-off between cheaper Base </a:t>
            </a:r>
            <a:r>
              <a:rPr lang="en-US" dirty="0"/>
              <a:t>R</a:t>
            </a:r>
            <a:r>
              <a:rPr lang="en-US" dirty="0" smtClean="0"/>
              <a:t>ates and </a:t>
            </a:r>
            <a:r>
              <a:rPr lang="en-US" dirty="0"/>
              <a:t>V</a:t>
            </a:r>
            <a:r>
              <a:rPr lang="en-US" dirty="0" smtClean="0"/>
              <a:t>olume </a:t>
            </a:r>
            <a:r>
              <a:rPr lang="en-US" dirty="0"/>
              <a:t>D</a:t>
            </a:r>
            <a:r>
              <a:rPr lang="en-US" dirty="0" smtClean="0"/>
              <a:t>iscounts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Assumed only one shipper can be used for any given Weight/Zone </a:t>
            </a:r>
            <a:r>
              <a:rPr lang="en-US" dirty="0"/>
              <a:t>C</a:t>
            </a:r>
            <a:r>
              <a:rPr lang="en-US" dirty="0" smtClean="0"/>
              <a:t>ombination</a:t>
            </a:r>
          </a:p>
          <a:p>
            <a:r>
              <a:rPr lang="en-US" sz="2400" dirty="0" smtClean="0"/>
              <a:t>Additional Strategies (for Comparison)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L</a:t>
            </a:r>
            <a:r>
              <a:rPr lang="en-US" dirty="0" smtClean="0"/>
              <a:t>owest </a:t>
            </a:r>
            <a:r>
              <a:rPr lang="en-US" dirty="0"/>
              <a:t>R</a:t>
            </a:r>
            <a:r>
              <a:rPr lang="en-US" dirty="0" smtClean="0"/>
              <a:t>ate (without regarding volume discounts)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FedEx Only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USPS Only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UPS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08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536</TotalTime>
  <Words>710</Words>
  <Application>Microsoft Office PowerPoint</Application>
  <PresentationFormat>On-screen Show (4:3)</PresentationFormat>
  <Paragraphs>137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Adjacency</vt:lpstr>
      <vt:lpstr>Optimal Shipping Strategy</vt:lpstr>
      <vt:lpstr>PowerPoint Presentation</vt:lpstr>
      <vt:lpstr>Brooklinen’s SKUs</vt:lpstr>
      <vt:lpstr>Shipping Zones </vt:lpstr>
      <vt:lpstr>Shipping Zones</vt:lpstr>
      <vt:lpstr>The Rates</vt:lpstr>
      <vt:lpstr>Fuel Surcharge</vt:lpstr>
      <vt:lpstr>Volume Discounts</vt:lpstr>
      <vt:lpstr>The Model</vt:lpstr>
      <vt:lpstr>The Model</vt:lpstr>
      <vt:lpstr>The Model</vt:lpstr>
      <vt:lpstr>The Model</vt:lpstr>
      <vt:lpstr>The Model</vt:lpstr>
      <vt:lpstr>The Simulation</vt:lpstr>
      <vt:lpstr>The Simulation</vt:lpstr>
      <vt:lpstr>The Simulation</vt:lpstr>
      <vt:lpstr>The Simulation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Shipping Costs</dc:title>
  <dc:creator>Domingo7</dc:creator>
  <cp:lastModifiedBy>NewLaptop</cp:lastModifiedBy>
  <cp:revision>33</cp:revision>
  <dcterms:created xsi:type="dcterms:W3CDTF">2013-12-08T06:11:21Z</dcterms:created>
  <dcterms:modified xsi:type="dcterms:W3CDTF">2013-12-08T20:37:45Z</dcterms:modified>
</cp:coreProperties>
</file>