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charts/chart1.xml" ContentType="application/vnd.openxmlformats-officedocument.drawingml.char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charts/chart3.xml" ContentType="application/vnd.openxmlformats-officedocument.drawingml.chart+xml"/>
  <Override PartName="/ppt/charts/chart2.xml" ContentType="application/vnd.openxmlformats-officedocument.drawingml.char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xlsx" ContentType="application/vnd.openxmlformats-officedocument.spreadsheetml.sheet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charts/chart4.xml" ContentType="application/vnd.openxmlformats-officedocument.drawingml.char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notesMasterIdLst>
    <p:notesMasterId r:id="rId21"/>
  </p:notesMasterIdLst>
  <p:sldIdLst>
    <p:sldId id="257" r:id="rId2"/>
    <p:sldId id="261" r:id="rId3"/>
    <p:sldId id="285" r:id="rId4"/>
    <p:sldId id="268" r:id="rId5"/>
    <p:sldId id="279" r:id="rId6"/>
    <p:sldId id="280" r:id="rId7"/>
    <p:sldId id="281" r:id="rId8"/>
    <p:sldId id="282" r:id="rId9"/>
    <p:sldId id="284" r:id="rId10"/>
    <p:sldId id="267" r:id="rId11"/>
    <p:sldId id="273" r:id="rId12"/>
    <p:sldId id="274" r:id="rId13"/>
    <p:sldId id="275" r:id="rId14"/>
    <p:sldId id="269" r:id="rId15"/>
    <p:sldId id="278" r:id="rId16"/>
    <p:sldId id="276" r:id="rId17"/>
    <p:sldId id="277" r:id="rId18"/>
    <p:sldId id="271" r:id="rId19"/>
    <p:sldId id="272" r:id="rId2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6272" autoAdjust="0"/>
  </p:normalViewPr>
  <p:slideViewPr>
    <p:cSldViewPr>
      <p:cViewPr varScale="1">
        <p:scale>
          <a:sx n="105" d="100"/>
          <a:sy n="105" d="100"/>
        </p:scale>
        <p:origin x="-2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presProps" Target="presProps.xml"/><Relationship Id="rId4" Type="http://schemas.openxmlformats.org/officeDocument/2006/relationships/slide" Target="slides/slide3.xml"/><Relationship Id="rId26" Type="http://schemas.openxmlformats.org/officeDocument/2006/relationships/tableStyles" Target="tableStyle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printerSettings" Target="printerSettings/printerSettings1.bin"/><Relationship Id="rId21" Type="http://schemas.openxmlformats.org/officeDocument/2006/relationships/notesMaster" Target="notesMasters/notes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 lang="zh-CN"/>
            </a:pPr>
            <a:r>
              <a:rPr lang="en-US" sz="1200" b="1" i="0" baseline="0"/>
              <a:t>Percentile of Portfolio Risk </a:t>
            </a:r>
          </a:p>
          <a:p>
            <a:pPr>
              <a:defRPr lang="zh-CN"/>
            </a:pPr>
            <a:r>
              <a:rPr lang="en-US" sz="1200" b="1" i="0" baseline="0"/>
              <a:t>(Standard Deviation)</a:t>
            </a:r>
          </a:p>
        </c:rich>
      </c:tx>
      <c:layout>
        <c:manualLayout>
          <c:xMode val="edge"/>
          <c:yMode val="edge"/>
          <c:x val="0.000270778652668417"/>
          <c:y val="0.0277777777777778"/>
        </c:manualLayout>
      </c:layout>
    </c:title>
    <c:plotArea>
      <c:layout/>
      <c:lineChart>
        <c:grouping val="standard"/>
        <c:ser>
          <c:idx val="0"/>
          <c:order val="0"/>
          <c:marker>
            <c:symbol val="none"/>
          </c:marker>
          <c:val>
            <c:numRef>
              <c:f>Sheet1!$B$1:$B$100</c:f>
              <c:numCache>
                <c:formatCode>0%</c:formatCode>
                <c:ptCount val="100"/>
                <c:pt idx="0">
                  <c:v>0.01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0.07</c:v>
                </c:pt>
                <c:pt idx="7">
                  <c:v>0.08</c:v>
                </c:pt>
                <c:pt idx="8">
                  <c:v>0.09</c:v>
                </c:pt>
                <c:pt idx="9">
                  <c:v>0.1</c:v>
                </c:pt>
                <c:pt idx="10">
                  <c:v>0.11</c:v>
                </c:pt>
                <c:pt idx="11">
                  <c:v>0.12</c:v>
                </c:pt>
                <c:pt idx="12">
                  <c:v>0.13</c:v>
                </c:pt>
                <c:pt idx="13">
                  <c:v>0.14</c:v>
                </c:pt>
                <c:pt idx="14">
                  <c:v>0.15</c:v>
                </c:pt>
                <c:pt idx="15">
                  <c:v>0.16</c:v>
                </c:pt>
                <c:pt idx="16">
                  <c:v>0.17</c:v>
                </c:pt>
                <c:pt idx="17">
                  <c:v>0.18</c:v>
                </c:pt>
                <c:pt idx="18">
                  <c:v>0.19</c:v>
                </c:pt>
                <c:pt idx="19">
                  <c:v>0.2</c:v>
                </c:pt>
                <c:pt idx="20">
                  <c:v>0.21</c:v>
                </c:pt>
                <c:pt idx="21">
                  <c:v>0.22</c:v>
                </c:pt>
                <c:pt idx="22">
                  <c:v>0.23</c:v>
                </c:pt>
                <c:pt idx="23">
                  <c:v>0.24</c:v>
                </c:pt>
                <c:pt idx="24">
                  <c:v>0.25</c:v>
                </c:pt>
                <c:pt idx="25">
                  <c:v>0.26</c:v>
                </c:pt>
                <c:pt idx="26">
                  <c:v>0.27</c:v>
                </c:pt>
                <c:pt idx="27">
                  <c:v>0.28</c:v>
                </c:pt>
                <c:pt idx="28">
                  <c:v>0.29</c:v>
                </c:pt>
                <c:pt idx="29">
                  <c:v>0.3</c:v>
                </c:pt>
                <c:pt idx="30">
                  <c:v>0.31</c:v>
                </c:pt>
                <c:pt idx="31">
                  <c:v>0.32</c:v>
                </c:pt>
                <c:pt idx="32">
                  <c:v>0.33</c:v>
                </c:pt>
                <c:pt idx="33">
                  <c:v>0.34</c:v>
                </c:pt>
                <c:pt idx="34">
                  <c:v>0.35</c:v>
                </c:pt>
                <c:pt idx="35">
                  <c:v>0.36</c:v>
                </c:pt>
                <c:pt idx="36">
                  <c:v>0.37</c:v>
                </c:pt>
                <c:pt idx="37">
                  <c:v>0.38</c:v>
                </c:pt>
                <c:pt idx="38">
                  <c:v>0.39</c:v>
                </c:pt>
                <c:pt idx="39">
                  <c:v>0.4</c:v>
                </c:pt>
                <c:pt idx="40">
                  <c:v>0.41</c:v>
                </c:pt>
                <c:pt idx="41">
                  <c:v>0.42</c:v>
                </c:pt>
                <c:pt idx="42">
                  <c:v>0.43</c:v>
                </c:pt>
                <c:pt idx="43">
                  <c:v>0.44</c:v>
                </c:pt>
                <c:pt idx="44">
                  <c:v>0.45</c:v>
                </c:pt>
                <c:pt idx="45">
                  <c:v>0.46</c:v>
                </c:pt>
                <c:pt idx="46">
                  <c:v>0.47</c:v>
                </c:pt>
                <c:pt idx="47">
                  <c:v>0.48</c:v>
                </c:pt>
                <c:pt idx="48">
                  <c:v>0.49</c:v>
                </c:pt>
                <c:pt idx="49">
                  <c:v>0.5</c:v>
                </c:pt>
                <c:pt idx="50">
                  <c:v>0.51</c:v>
                </c:pt>
                <c:pt idx="51">
                  <c:v>0.52</c:v>
                </c:pt>
                <c:pt idx="52">
                  <c:v>0.53</c:v>
                </c:pt>
                <c:pt idx="53">
                  <c:v>0.540000000000001</c:v>
                </c:pt>
                <c:pt idx="54">
                  <c:v>0.550000000000001</c:v>
                </c:pt>
                <c:pt idx="55">
                  <c:v>0.560000000000001</c:v>
                </c:pt>
                <c:pt idx="56">
                  <c:v>0.570000000000001</c:v>
                </c:pt>
                <c:pt idx="57">
                  <c:v>0.58</c:v>
                </c:pt>
                <c:pt idx="58">
                  <c:v>0.59</c:v>
                </c:pt>
                <c:pt idx="59">
                  <c:v>0.600000000000001</c:v>
                </c:pt>
                <c:pt idx="60">
                  <c:v>0.610000000000001</c:v>
                </c:pt>
                <c:pt idx="61">
                  <c:v>0.620000000000001</c:v>
                </c:pt>
                <c:pt idx="62">
                  <c:v>0.630000000000001</c:v>
                </c:pt>
                <c:pt idx="63">
                  <c:v>0.640000000000001</c:v>
                </c:pt>
                <c:pt idx="64">
                  <c:v>0.650000000000001</c:v>
                </c:pt>
                <c:pt idx="65">
                  <c:v>0.660000000000001</c:v>
                </c:pt>
                <c:pt idx="66">
                  <c:v>0.670000000000001</c:v>
                </c:pt>
                <c:pt idx="67">
                  <c:v>0.680000000000001</c:v>
                </c:pt>
                <c:pt idx="68">
                  <c:v>0.690000000000001</c:v>
                </c:pt>
                <c:pt idx="69">
                  <c:v>0.700000000000001</c:v>
                </c:pt>
                <c:pt idx="70">
                  <c:v>0.710000000000001</c:v>
                </c:pt>
                <c:pt idx="71">
                  <c:v>0.720000000000001</c:v>
                </c:pt>
                <c:pt idx="72">
                  <c:v>0.730000000000001</c:v>
                </c:pt>
                <c:pt idx="73">
                  <c:v>0.740000000000001</c:v>
                </c:pt>
                <c:pt idx="74">
                  <c:v>0.750000000000001</c:v>
                </c:pt>
                <c:pt idx="75">
                  <c:v>0.760000000000001</c:v>
                </c:pt>
                <c:pt idx="76">
                  <c:v>0.770000000000001</c:v>
                </c:pt>
                <c:pt idx="77">
                  <c:v>0.780000000000001</c:v>
                </c:pt>
                <c:pt idx="78">
                  <c:v>0.790000000000001</c:v>
                </c:pt>
                <c:pt idx="79">
                  <c:v>0.800000000000001</c:v>
                </c:pt>
                <c:pt idx="80">
                  <c:v>0.810000000000001</c:v>
                </c:pt>
                <c:pt idx="81">
                  <c:v>0.820000000000001</c:v>
                </c:pt>
                <c:pt idx="82">
                  <c:v>0.830000000000001</c:v>
                </c:pt>
                <c:pt idx="83">
                  <c:v>0.840000000000001</c:v>
                </c:pt>
                <c:pt idx="84">
                  <c:v>0.850000000000001</c:v>
                </c:pt>
                <c:pt idx="85">
                  <c:v>0.860000000000001</c:v>
                </c:pt>
                <c:pt idx="86">
                  <c:v>0.870000000000001</c:v>
                </c:pt>
                <c:pt idx="87">
                  <c:v>0.880000000000001</c:v>
                </c:pt>
                <c:pt idx="88">
                  <c:v>0.890000000000001</c:v>
                </c:pt>
                <c:pt idx="89">
                  <c:v>0.900000000000001</c:v>
                </c:pt>
                <c:pt idx="90">
                  <c:v>0.910000000000001</c:v>
                </c:pt>
                <c:pt idx="91">
                  <c:v>0.920000000000001</c:v>
                </c:pt>
                <c:pt idx="92">
                  <c:v>0.930000000000001</c:v>
                </c:pt>
                <c:pt idx="93">
                  <c:v>0.940000000000001</c:v>
                </c:pt>
                <c:pt idx="94">
                  <c:v>0.950000000000001</c:v>
                </c:pt>
                <c:pt idx="95">
                  <c:v>0.960000000000001</c:v>
                </c:pt>
                <c:pt idx="96">
                  <c:v>0.97</c:v>
                </c:pt>
                <c:pt idx="97">
                  <c:v>0.98</c:v>
                </c:pt>
                <c:pt idx="98">
                  <c:v>0.990000000000001</c:v>
                </c:pt>
                <c:pt idx="99">
                  <c:v>1.000000000000001</c:v>
                </c:pt>
              </c:numCache>
            </c:numRef>
          </c:val>
        </c:ser>
        <c:marker val="1"/>
        <c:axId val="515848968"/>
        <c:axId val="515693544"/>
      </c:lineChart>
      <c:catAx>
        <c:axId val="51584896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zh-CN"/>
                </a:pPr>
                <a:r>
                  <a:rPr lang="en-US" altLang="en-US" sz="1200"/>
                  <a:t>Risk Appetite Score</a:t>
                </a:r>
              </a:p>
            </c:rich>
          </c:tx>
          <c:layout/>
        </c:title>
        <c:tickLblPos val="nextTo"/>
        <c:txPr>
          <a:bodyPr rot="0"/>
          <a:lstStyle/>
          <a:p>
            <a:pPr>
              <a:defRPr lang="zh-CN"/>
            </a:pPr>
            <a:endParaRPr lang="en-US"/>
          </a:p>
        </c:txPr>
        <c:crossAx val="515693544"/>
        <c:crosses val="autoZero"/>
        <c:auto val="1"/>
        <c:lblAlgn val="ctr"/>
        <c:lblOffset val="100"/>
        <c:tickLblSkip val="10"/>
      </c:catAx>
      <c:valAx>
        <c:axId val="515693544"/>
        <c:scaling>
          <c:orientation val="minMax"/>
          <c:max val="1.0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lang="zh-CN"/>
            </a:pPr>
            <a:endParaRPr lang="en-US"/>
          </a:p>
        </c:txPr>
        <c:crossAx val="515848968"/>
        <c:crosses val="autoZero"/>
        <c:crossBetween val="between"/>
        <c:majorUnit val="0.1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"/>
  <c:chart>
    <c:plotArea>
      <c:layout/>
      <c:lineChart>
        <c:grouping val="standard"/>
        <c:ser>
          <c:idx val="0"/>
          <c:order val="0"/>
          <c:marker>
            <c:symbol val="none"/>
          </c:marker>
          <c:cat>
            <c:strRef>
              <c:f>Sheet1!$A$1:$A$256</c:f>
              <c:strCache>
                <c:ptCount val="256"/>
                <c:pt idx="0">
                  <c:v>Jan-87</c:v>
                </c:pt>
                <c:pt idx="1">
                  <c:v>Feb-87</c:v>
                </c:pt>
                <c:pt idx="2">
                  <c:v>Mar-87</c:v>
                </c:pt>
                <c:pt idx="3">
                  <c:v>Apr-87</c:v>
                </c:pt>
                <c:pt idx="4">
                  <c:v>May-87</c:v>
                </c:pt>
                <c:pt idx="5">
                  <c:v>Jun-87</c:v>
                </c:pt>
                <c:pt idx="6">
                  <c:v>Jul-87</c:v>
                </c:pt>
                <c:pt idx="7">
                  <c:v>Aug-87</c:v>
                </c:pt>
                <c:pt idx="8">
                  <c:v>Sep-87</c:v>
                </c:pt>
                <c:pt idx="9">
                  <c:v>Oct-87</c:v>
                </c:pt>
                <c:pt idx="10">
                  <c:v>Nov-87</c:v>
                </c:pt>
                <c:pt idx="11">
                  <c:v>Dec-87</c:v>
                </c:pt>
                <c:pt idx="12">
                  <c:v>Jan-88</c:v>
                </c:pt>
                <c:pt idx="13">
                  <c:v>Feb-88</c:v>
                </c:pt>
                <c:pt idx="14">
                  <c:v>Mar-88</c:v>
                </c:pt>
                <c:pt idx="15">
                  <c:v>Apr-88</c:v>
                </c:pt>
                <c:pt idx="16">
                  <c:v>May-88</c:v>
                </c:pt>
                <c:pt idx="17">
                  <c:v>Jun-88</c:v>
                </c:pt>
                <c:pt idx="18">
                  <c:v>Jul-88</c:v>
                </c:pt>
                <c:pt idx="19">
                  <c:v>Aug-88</c:v>
                </c:pt>
                <c:pt idx="20">
                  <c:v>Sep-88</c:v>
                </c:pt>
                <c:pt idx="21">
                  <c:v>Oct-88</c:v>
                </c:pt>
                <c:pt idx="22">
                  <c:v>Nov-88</c:v>
                </c:pt>
                <c:pt idx="23">
                  <c:v>Dec-88</c:v>
                </c:pt>
                <c:pt idx="24">
                  <c:v>Jan-89</c:v>
                </c:pt>
                <c:pt idx="25">
                  <c:v>Feb-89</c:v>
                </c:pt>
                <c:pt idx="26">
                  <c:v>Mar-89</c:v>
                </c:pt>
                <c:pt idx="27">
                  <c:v>Apr-89</c:v>
                </c:pt>
                <c:pt idx="28">
                  <c:v>May-89</c:v>
                </c:pt>
                <c:pt idx="29">
                  <c:v>Jun-89</c:v>
                </c:pt>
                <c:pt idx="30">
                  <c:v>Jul-89</c:v>
                </c:pt>
                <c:pt idx="31">
                  <c:v>Aug-89</c:v>
                </c:pt>
                <c:pt idx="32">
                  <c:v>Sep-89</c:v>
                </c:pt>
                <c:pt idx="33">
                  <c:v>Oct-89</c:v>
                </c:pt>
                <c:pt idx="34">
                  <c:v>Nov-89</c:v>
                </c:pt>
                <c:pt idx="35">
                  <c:v>Dec-89</c:v>
                </c:pt>
                <c:pt idx="36">
                  <c:v>Jan-90</c:v>
                </c:pt>
                <c:pt idx="37">
                  <c:v>Feb-90</c:v>
                </c:pt>
                <c:pt idx="38">
                  <c:v>Mar-90</c:v>
                </c:pt>
                <c:pt idx="39">
                  <c:v>Apr-90</c:v>
                </c:pt>
                <c:pt idx="40">
                  <c:v>May-90</c:v>
                </c:pt>
                <c:pt idx="41">
                  <c:v>Jun-90</c:v>
                </c:pt>
                <c:pt idx="42">
                  <c:v>Jul-90</c:v>
                </c:pt>
                <c:pt idx="43">
                  <c:v>Aug-90</c:v>
                </c:pt>
                <c:pt idx="44">
                  <c:v>Sep-90</c:v>
                </c:pt>
                <c:pt idx="45">
                  <c:v>Oct-90</c:v>
                </c:pt>
                <c:pt idx="46">
                  <c:v>Nov-90</c:v>
                </c:pt>
                <c:pt idx="47">
                  <c:v>Dec-90</c:v>
                </c:pt>
                <c:pt idx="48">
                  <c:v>Jan-91</c:v>
                </c:pt>
                <c:pt idx="49">
                  <c:v>Feb-91</c:v>
                </c:pt>
                <c:pt idx="50">
                  <c:v>Mar-91</c:v>
                </c:pt>
                <c:pt idx="51">
                  <c:v>Apr-91</c:v>
                </c:pt>
                <c:pt idx="52">
                  <c:v>May-91</c:v>
                </c:pt>
                <c:pt idx="53">
                  <c:v>Jun-91</c:v>
                </c:pt>
                <c:pt idx="54">
                  <c:v>Jul-91</c:v>
                </c:pt>
                <c:pt idx="55">
                  <c:v>Aug-91</c:v>
                </c:pt>
                <c:pt idx="56">
                  <c:v>Sep-91</c:v>
                </c:pt>
                <c:pt idx="57">
                  <c:v>Oct-91</c:v>
                </c:pt>
                <c:pt idx="58">
                  <c:v>Nov-91</c:v>
                </c:pt>
                <c:pt idx="59">
                  <c:v>Dec-91</c:v>
                </c:pt>
                <c:pt idx="60">
                  <c:v>Jan-92</c:v>
                </c:pt>
                <c:pt idx="61">
                  <c:v>Feb-92</c:v>
                </c:pt>
                <c:pt idx="62">
                  <c:v>Mar-92</c:v>
                </c:pt>
                <c:pt idx="63">
                  <c:v>Apr-92</c:v>
                </c:pt>
                <c:pt idx="64">
                  <c:v>May-92</c:v>
                </c:pt>
                <c:pt idx="65">
                  <c:v>Jun-92</c:v>
                </c:pt>
                <c:pt idx="66">
                  <c:v>Jul-92</c:v>
                </c:pt>
                <c:pt idx="67">
                  <c:v>Aug-92</c:v>
                </c:pt>
                <c:pt idx="68">
                  <c:v>Sep-92</c:v>
                </c:pt>
                <c:pt idx="69">
                  <c:v>Oct-92</c:v>
                </c:pt>
                <c:pt idx="70">
                  <c:v>Nov-92</c:v>
                </c:pt>
                <c:pt idx="71">
                  <c:v>Dec-92</c:v>
                </c:pt>
                <c:pt idx="72">
                  <c:v>Jan-93</c:v>
                </c:pt>
                <c:pt idx="73">
                  <c:v>Feb-93</c:v>
                </c:pt>
                <c:pt idx="74">
                  <c:v>Mar-93</c:v>
                </c:pt>
                <c:pt idx="75">
                  <c:v>Apr-93</c:v>
                </c:pt>
                <c:pt idx="76">
                  <c:v>May-93</c:v>
                </c:pt>
                <c:pt idx="77">
                  <c:v>Jun-93</c:v>
                </c:pt>
                <c:pt idx="78">
                  <c:v>Jul-93</c:v>
                </c:pt>
                <c:pt idx="79">
                  <c:v>Aug-93</c:v>
                </c:pt>
                <c:pt idx="80">
                  <c:v>Sep-93</c:v>
                </c:pt>
                <c:pt idx="81">
                  <c:v>Oct-93</c:v>
                </c:pt>
                <c:pt idx="82">
                  <c:v>Nov-93</c:v>
                </c:pt>
                <c:pt idx="83">
                  <c:v>Dec-93</c:v>
                </c:pt>
                <c:pt idx="84">
                  <c:v>Jan-94</c:v>
                </c:pt>
                <c:pt idx="85">
                  <c:v>Feb-94</c:v>
                </c:pt>
                <c:pt idx="86">
                  <c:v>Mar-94</c:v>
                </c:pt>
                <c:pt idx="87">
                  <c:v>Apr-94</c:v>
                </c:pt>
                <c:pt idx="88">
                  <c:v>May-94</c:v>
                </c:pt>
                <c:pt idx="89">
                  <c:v>Jun-94</c:v>
                </c:pt>
                <c:pt idx="90">
                  <c:v>Jul-94</c:v>
                </c:pt>
                <c:pt idx="91">
                  <c:v>Aug-94</c:v>
                </c:pt>
                <c:pt idx="92">
                  <c:v>Sep-94</c:v>
                </c:pt>
                <c:pt idx="93">
                  <c:v>Oct-94</c:v>
                </c:pt>
                <c:pt idx="94">
                  <c:v>Nov-94</c:v>
                </c:pt>
                <c:pt idx="95">
                  <c:v>Dec-94</c:v>
                </c:pt>
                <c:pt idx="96">
                  <c:v>Jan-95</c:v>
                </c:pt>
                <c:pt idx="97">
                  <c:v>Feb-95</c:v>
                </c:pt>
                <c:pt idx="98">
                  <c:v>Mar-95</c:v>
                </c:pt>
                <c:pt idx="99">
                  <c:v>Apr-95</c:v>
                </c:pt>
                <c:pt idx="100">
                  <c:v>May-95</c:v>
                </c:pt>
                <c:pt idx="101">
                  <c:v>Jun-95</c:v>
                </c:pt>
                <c:pt idx="102">
                  <c:v>Jul-95</c:v>
                </c:pt>
                <c:pt idx="103">
                  <c:v>Aug-95</c:v>
                </c:pt>
                <c:pt idx="104">
                  <c:v>Sep-95</c:v>
                </c:pt>
                <c:pt idx="105">
                  <c:v>Oct-95</c:v>
                </c:pt>
                <c:pt idx="106">
                  <c:v>Nov-95</c:v>
                </c:pt>
                <c:pt idx="107">
                  <c:v>Dec-95</c:v>
                </c:pt>
                <c:pt idx="108">
                  <c:v>Jan-96</c:v>
                </c:pt>
                <c:pt idx="109">
                  <c:v>Feb-96</c:v>
                </c:pt>
                <c:pt idx="110">
                  <c:v>Mar-96</c:v>
                </c:pt>
                <c:pt idx="111">
                  <c:v>Apr-96</c:v>
                </c:pt>
                <c:pt idx="112">
                  <c:v>May-96</c:v>
                </c:pt>
                <c:pt idx="113">
                  <c:v>Jun-96</c:v>
                </c:pt>
                <c:pt idx="114">
                  <c:v>Jul-96</c:v>
                </c:pt>
                <c:pt idx="115">
                  <c:v>Aug-96</c:v>
                </c:pt>
                <c:pt idx="116">
                  <c:v>Sep-96</c:v>
                </c:pt>
                <c:pt idx="117">
                  <c:v>Oct-96</c:v>
                </c:pt>
                <c:pt idx="118">
                  <c:v>Nov-96</c:v>
                </c:pt>
                <c:pt idx="119">
                  <c:v>Dec-96</c:v>
                </c:pt>
                <c:pt idx="120">
                  <c:v>Jan-97</c:v>
                </c:pt>
                <c:pt idx="121">
                  <c:v>Feb-97</c:v>
                </c:pt>
                <c:pt idx="122">
                  <c:v>Mar-97</c:v>
                </c:pt>
                <c:pt idx="123">
                  <c:v>Apr-97</c:v>
                </c:pt>
                <c:pt idx="124">
                  <c:v>May-97</c:v>
                </c:pt>
                <c:pt idx="125">
                  <c:v>Jun-97</c:v>
                </c:pt>
                <c:pt idx="126">
                  <c:v>Jul-97</c:v>
                </c:pt>
                <c:pt idx="127">
                  <c:v>Aug-97</c:v>
                </c:pt>
                <c:pt idx="128">
                  <c:v>Sep-97</c:v>
                </c:pt>
                <c:pt idx="129">
                  <c:v>Oct-97</c:v>
                </c:pt>
                <c:pt idx="130">
                  <c:v>Nov-97</c:v>
                </c:pt>
                <c:pt idx="131">
                  <c:v>Dec-97</c:v>
                </c:pt>
                <c:pt idx="132">
                  <c:v>Jan-98</c:v>
                </c:pt>
                <c:pt idx="133">
                  <c:v>Feb-98</c:v>
                </c:pt>
                <c:pt idx="134">
                  <c:v>Mar-98</c:v>
                </c:pt>
                <c:pt idx="135">
                  <c:v>Apr-98</c:v>
                </c:pt>
                <c:pt idx="136">
                  <c:v>May-98</c:v>
                </c:pt>
                <c:pt idx="137">
                  <c:v>Jun-98</c:v>
                </c:pt>
                <c:pt idx="138">
                  <c:v>Jul-98</c:v>
                </c:pt>
                <c:pt idx="139">
                  <c:v>Aug-98</c:v>
                </c:pt>
                <c:pt idx="140">
                  <c:v>Sep-98</c:v>
                </c:pt>
                <c:pt idx="141">
                  <c:v>Oct-98</c:v>
                </c:pt>
                <c:pt idx="142">
                  <c:v>Nov-98</c:v>
                </c:pt>
                <c:pt idx="143">
                  <c:v>Dec-98</c:v>
                </c:pt>
                <c:pt idx="144">
                  <c:v>Jan-99</c:v>
                </c:pt>
                <c:pt idx="145">
                  <c:v>Feb-99</c:v>
                </c:pt>
                <c:pt idx="146">
                  <c:v>Mar-99</c:v>
                </c:pt>
                <c:pt idx="147">
                  <c:v>Apr-99</c:v>
                </c:pt>
                <c:pt idx="148">
                  <c:v>May-99</c:v>
                </c:pt>
                <c:pt idx="149">
                  <c:v>Jun-99</c:v>
                </c:pt>
                <c:pt idx="150">
                  <c:v>Jul-99</c:v>
                </c:pt>
                <c:pt idx="151">
                  <c:v>Aug-99</c:v>
                </c:pt>
                <c:pt idx="152">
                  <c:v>Sep-99</c:v>
                </c:pt>
                <c:pt idx="153">
                  <c:v>Oct-99</c:v>
                </c:pt>
                <c:pt idx="154">
                  <c:v>Nov-99</c:v>
                </c:pt>
                <c:pt idx="155">
                  <c:v>Dec-99</c:v>
                </c:pt>
                <c:pt idx="156">
                  <c:v>Jan-00</c:v>
                </c:pt>
                <c:pt idx="157">
                  <c:v>Feb-00</c:v>
                </c:pt>
                <c:pt idx="158">
                  <c:v>Mar-00</c:v>
                </c:pt>
                <c:pt idx="159">
                  <c:v>Apr-00</c:v>
                </c:pt>
                <c:pt idx="160">
                  <c:v>May-00</c:v>
                </c:pt>
                <c:pt idx="161">
                  <c:v>Jun-00</c:v>
                </c:pt>
                <c:pt idx="162">
                  <c:v>Jul-00</c:v>
                </c:pt>
                <c:pt idx="163">
                  <c:v>Aug-00</c:v>
                </c:pt>
                <c:pt idx="164">
                  <c:v>Sep-00</c:v>
                </c:pt>
                <c:pt idx="165">
                  <c:v>Oct-00</c:v>
                </c:pt>
                <c:pt idx="166">
                  <c:v>Nov-00</c:v>
                </c:pt>
                <c:pt idx="167">
                  <c:v>Dec-00</c:v>
                </c:pt>
                <c:pt idx="168">
                  <c:v>Jan-01</c:v>
                </c:pt>
                <c:pt idx="169">
                  <c:v>Feb-01</c:v>
                </c:pt>
                <c:pt idx="170">
                  <c:v>Mar-01</c:v>
                </c:pt>
                <c:pt idx="171">
                  <c:v>Apr-01</c:v>
                </c:pt>
                <c:pt idx="172">
                  <c:v>May-01</c:v>
                </c:pt>
                <c:pt idx="173">
                  <c:v>Jun-01</c:v>
                </c:pt>
                <c:pt idx="174">
                  <c:v>Jul-01</c:v>
                </c:pt>
                <c:pt idx="175">
                  <c:v>Aug-01</c:v>
                </c:pt>
                <c:pt idx="176">
                  <c:v>Sep-01</c:v>
                </c:pt>
                <c:pt idx="177">
                  <c:v>Oct-01</c:v>
                </c:pt>
                <c:pt idx="178">
                  <c:v>Nov-01</c:v>
                </c:pt>
                <c:pt idx="179">
                  <c:v>Dec-01</c:v>
                </c:pt>
                <c:pt idx="180">
                  <c:v>Jan-02</c:v>
                </c:pt>
                <c:pt idx="181">
                  <c:v>Feb-02</c:v>
                </c:pt>
                <c:pt idx="182">
                  <c:v>Mar-02</c:v>
                </c:pt>
                <c:pt idx="183">
                  <c:v>Apr-02</c:v>
                </c:pt>
                <c:pt idx="184">
                  <c:v>May-02</c:v>
                </c:pt>
                <c:pt idx="185">
                  <c:v>Jun-02</c:v>
                </c:pt>
                <c:pt idx="186">
                  <c:v>Jul-02</c:v>
                </c:pt>
                <c:pt idx="187">
                  <c:v>Aug-02</c:v>
                </c:pt>
                <c:pt idx="188">
                  <c:v>Sep-02</c:v>
                </c:pt>
                <c:pt idx="189">
                  <c:v>Oct-02</c:v>
                </c:pt>
                <c:pt idx="190">
                  <c:v>Nov-02</c:v>
                </c:pt>
                <c:pt idx="191">
                  <c:v>Dec-02</c:v>
                </c:pt>
                <c:pt idx="192">
                  <c:v>Jan-03</c:v>
                </c:pt>
                <c:pt idx="193">
                  <c:v>Feb-03</c:v>
                </c:pt>
                <c:pt idx="194">
                  <c:v>Mar-03</c:v>
                </c:pt>
                <c:pt idx="195">
                  <c:v>Apr-03</c:v>
                </c:pt>
                <c:pt idx="196">
                  <c:v>May-03</c:v>
                </c:pt>
                <c:pt idx="197">
                  <c:v>Jun-03</c:v>
                </c:pt>
                <c:pt idx="198">
                  <c:v>Jul-03</c:v>
                </c:pt>
                <c:pt idx="199">
                  <c:v>Aug-03</c:v>
                </c:pt>
                <c:pt idx="200">
                  <c:v>Sep-03</c:v>
                </c:pt>
                <c:pt idx="201">
                  <c:v>Oct-03</c:v>
                </c:pt>
                <c:pt idx="202">
                  <c:v>Nov-03</c:v>
                </c:pt>
                <c:pt idx="203">
                  <c:v>Dec-03</c:v>
                </c:pt>
                <c:pt idx="204">
                  <c:v>Jan-04</c:v>
                </c:pt>
                <c:pt idx="205">
                  <c:v>Feb-04</c:v>
                </c:pt>
                <c:pt idx="206">
                  <c:v>Mar-04</c:v>
                </c:pt>
                <c:pt idx="207">
                  <c:v>Apr-04</c:v>
                </c:pt>
                <c:pt idx="208">
                  <c:v>May-04</c:v>
                </c:pt>
                <c:pt idx="209">
                  <c:v>Jun-04</c:v>
                </c:pt>
                <c:pt idx="210">
                  <c:v>Jul-04</c:v>
                </c:pt>
                <c:pt idx="211">
                  <c:v>Aug-04</c:v>
                </c:pt>
                <c:pt idx="212">
                  <c:v>Sep-04</c:v>
                </c:pt>
                <c:pt idx="213">
                  <c:v>Oct-04</c:v>
                </c:pt>
                <c:pt idx="214">
                  <c:v>Nov-04</c:v>
                </c:pt>
                <c:pt idx="215">
                  <c:v>Dec-04</c:v>
                </c:pt>
                <c:pt idx="216">
                  <c:v>Jan-05</c:v>
                </c:pt>
                <c:pt idx="217">
                  <c:v>Feb-05</c:v>
                </c:pt>
                <c:pt idx="218">
                  <c:v>Mar-05</c:v>
                </c:pt>
                <c:pt idx="219">
                  <c:v>Apr-05</c:v>
                </c:pt>
                <c:pt idx="220">
                  <c:v>May-05</c:v>
                </c:pt>
                <c:pt idx="221">
                  <c:v>Jun-05</c:v>
                </c:pt>
                <c:pt idx="222">
                  <c:v>Jul-05</c:v>
                </c:pt>
                <c:pt idx="223">
                  <c:v>Aug-05</c:v>
                </c:pt>
                <c:pt idx="224">
                  <c:v>Sep-05</c:v>
                </c:pt>
                <c:pt idx="225">
                  <c:v>Oct-05</c:v>
                </c:pt>
                <c:pt idx="226">
                  <c:v>Nov-05</c:v>
                </c:pt>
                <c:pt idx="227">
                  <c:v>Dec-05</c:v>
                </c:pt>
                <c:pt idx="228">
                  <c:v>Jan-06</c:v>
                </c:pt>
                <c:pt idx="229">
                  <c:v>Feb-06</c:v>
                </c:pt>
                <c:pt idx="230">
                  <c:v>Mar-06</c:v>
                </c:pt>
                <c:pt idx="231">
                  <c:v>Apr-06</c:v>
                </c:pt>
                <c:pt idx="232">
                  <c:v>May-06</c:v>
                </c:pt>
                <c:pt idx="233">
                  <c:v>Jun-06</c:v>
                </c:pt>
                <c:pt idx="234">
                  <c:v>Jul-06</c:v>
                </c:pt>
                <c:pt idx="235">
                  <c:v>Aug-06</c:v>
                </c:pt>
                <c:pt idx="236">
                  <c:v>Sep-06</c:v>
                </c:pt>
                <c:pt idx="237">
                  <c:v>Oct-06</c:v>
                </c:pt>
                <c:pt idx="238">
                  <c:v>Nov-06</c:v>
                </c:pt>
                <c:pt idx="239">
                  <c:v>Dec-06</c:v>
                </c:pt>
                <c:pt idx="240">
                  <c:v>Jan-07</c:v>
                </c:pt>
                <c:pt idx="241">
                  <c:v>Feb-07</c:v>
                </c:pt>
                <c:pt idx="242">
                  <c:v>Mar-07</c:v>
                </c:pt>
                <c:pt idx="243">
                  <c:v>Apr-07</c:v>
                </c:pt>
                <c:pt idx="244">
                  <c:v>May-07</c:v>
                </c:pt>
                <c:pt idx="245">
                  <c:v>Jun-07</c:v>
                </c:pt>
                <c:pt idx="246">
                  <c:v>Jul-07</c:v>
                </c:pt>
                <c:pt idx="247">
                  <c:v>Aug-07</c:v>
                </c:pt>
                <c:pt idx="248">
                  <c:v>Sep-07</c:v>
                </c:pt>
                <c:pt idx="249">
                  <c:v>Oct-07</c:v>
                </c:pt>
                <c:pt idx="250">
                  <c:v>Nov-07</c:v>
                </c:pt>
                <c:pt idx="251">
                  <c:v>Dec-07</c:v>
                </c:pt>
                <c:pt idx="252">
                  <c:v>Jan-08</c:v>
                </c:pt>
                <c:pt idx="253">
                  <c:v>Feb-08</c:v>
                </c:pt>
                <c:pt idx="254">
                  <c:v>Mar-08</c:v>
                </c:pt>
                <c:pt idx="255">
                  <c:v>Apr-08</c:v>
                </c:pt>
              </c:strCache>
            </c:strRef>
          </c:cat>
          <c:val>
            <c:numRef>
              <c:f>Sheet1!$B$1:$B$256</c:f>
              <c:numCache>
                <c:formatCode>General</c:formatCode>
                <c:ptCount val="256"/>
                <c:pt idx="0">
                  <c:v>-0.584043920102792</c:v>
                </c:pt>
                <c:pt idx="1">
                  <c:v>12.71295969921278</c:v>
                </c:pt>
                <c:pt idx="2">
                  <c:v>-5.70207442927134</c:v>
                </c:pt>
                <c:pt idx="3">
                  <c:v>-1.986144889085418</c:v>
                </c:pt>
                <c:pt idx="4">
                  <c:v>10.93650137223204</c:v>
                </c:pt>
                <c:pt idx="5">
                  <c:v>7.706384709231381</c:v>
                </c:pt>
                <c:pt idx="6">
                  <c:v>9.470769618022785</c:v>
                </c:pt>
                <c:pt idx="7">
                  <c:v>3.808346746378479</c:v>
                </c:pt>
                <c:pt idx="8">
                  <c:v>9.189578314920954</c:v>
                </c:pt>
                <c:pt idx="9">
                  <c:v>-44.09930013185923</c:v>
                </c:pt>
                <c:pt idx="10">
                  <c:v>-2.998412338398724</c:v>
                </c:pt>
                <c:pt idx="11">
                  <c:v>7.687991021324358</c:v>
                </c:pt>
                <c:pt idx="12">
                  <c:v>4.64217474379015</c:v>
                </c:pt>
                <c:pt idx="13">
                  <c:v>0.348591110926675</c:v>
                </c:pt>
                <c:pt idx="14">
                  <c:v>5.206567139489687</c:v>
                </c:pt>
                <c:pt idx="15">
                  <c:v>2.315251572327047</c:v>
                </c:pt>
                <c:pt idx="16">
                  <c:v>-4.080064543393918</c:v>
                </c:pt>
                <c:pt idx="17">
                  <c:v>7.001241638963442</c:v>
                </c:pt>
                <c:pt idx="18">
                  <c:v>0.276997941231521</c:v>
                </c:pt>
                <c:pt idx="19">
                  <c:v>-8.775990145208851</c:v>
                </c:pt>
                <c:pt idx="20">
                  <c:v>-0.114575660856051</c:v>
                </c:pt>
                <c:pt idx="21">
                  <c:v>7.636214666120444</c:v>
                </c:pt>
                <c:pt idx="22">
                  <c:v>1.214128035320092</c:v>
                </c:pt>
                <c:pt idx="23">
                  <c:v>1.056669048245775</c:v>
                </c:pt>
                <c:pt idx="24">
                  <c:v>14.34471980352757</c:v>
                </c:pt>
                <c:pt idx="25">
                  <c:v>-1.959061472875794</c:v>
                </c:pt>
                <c:pt idx="26">
                  <c:v>-0.255584691472759</c:v>
                </c:pt>
                <c:pt idx="27">
                  <c:v>3.693843594009983</c:v>
                </c:pt>
                <c:pt idx="28">
                  <c:v>-11.94159178433889</c:v>
                </c:pt>
                <c:pt idx="29">
                  <c:v>-17.12890411458143</c:v>
                </c:pt>
                <c:pt idx="30">
                  <c:v>13.07005585118078</c:v>
                </c:pt>
                <c:pt idx="31">
                  <c:v>-2.430866166232353</c:v>
                </c:pt>
                <c:pt idx="32">
                  <c:v>9.949772781631179</c:v>
                </c:pt>
                <c:pt idx="33">
                  <c:v>-1.192806903052703</c:v>
                </c:pt>
                <c:pt idx="34">
                  <c:v>0.847613106813925</c:v>
                </c:pt>
                <c:pt idx="35">
                  <c:v>3.209139863193124</c:v>
                </c:pt>
                <c:pt idx="36">
                  <c:v>-2.996545159698228</c:v>
                </c:pt>
                <c:pt idx="37">
                  <c:v>7.28303532490188</c:v>
                </c:pt>
                <c:pt idx="38">
                  <c:v>1.524390243902439</c:v>
                </c:pt>
                <c:pt idx="39">
                  <c:v>-1.534868201534868</c:v>
                </c:pt>
                <c:pt idx="40">
                  <c:v>6.133514063029478</c:v>
                </c:pt>
                <c:pt idx="41">
                  <c:v>4.661558109833972</c:v>
                </c:pt>
                <c:pt idx="42">
                  <c:v>4.881025015253203</c:v>
                </c:pt>
                <c:pt idx="43">
                  <c:v>-10.20942408376964</c:v>
                </c:pt>
                <c:pt idx="44">
                  <c:v>-10.59280855199222</c:v>
                </c:pt>
                <c:pt idx="45">
                  <c:v>8.333333333333332</c:v>
                </c:pt>
                <c:pt idx="46">
                  <c:v>-0.836120401337793</c:v>
                </c:pt>
                <c:pt idx="47">
                  <c:v>1.989881956155143</c:v>
                </c:pt>
                <c:pt idx="48">
                  <c:v>7.242063492063494</c:v>
                </c:pt>
                <c:pt idx="49">
                  <c:v>9.528214616096207</c:v>
                </c:pt>
                <c:pt idx="50">
                  <c:v>5.433558558558556</c:v>
                </c:pt>
                <c:pt idx="51">
                  <c:v>-4.192256341789051</c:v>
                </c:pt>
                <c:pt idx="52">
                  <c:v>3.316610925306576</c:v>
                </c:pt>
                <c:pt idx="53">
                  <c:v>-1.052063663339628</c:v>
                </c:pt>
                <c:pt idx="54">
                  <c:v>9.296619411123227</c:v>
                </c:pt>
                <c:pt idx="55">
                  <c:v>-0.27438263906211</c:v>
                </c:pt>
                <c:pt idx="56">
                  <c:v>-1.033016508254132</c:v>
                </c:pt>
                <c:pt idx="57">
                  <c:v>2.072434099123006</c:v>
                </c:pt>
                <c:pt idx="58">
                  <c:v>2.750885185827132</c:v>
                </c:pt>
                <c:pt idx="59">
                  <c:v>3.554388163284977</c:v>
                </c:pt>
                <c:pt idx="60">
                  <c:v>7.085844600097735</c:v>
                </c:pt>
                <c:pt idx="61">
                  <c:v>7.112434264852886</c:v>
                </c:pt>
                <c:pt idx="62">
                  <c:v>0.186646649489761</c:v>
                </c:pt>
                <c:pt idx="63">
                  <c:v>8.733774780795009</c:v>
                </c:pt>
                <c:pt idx="64">
                  <c:v>13.23376042908223</c:v>
                </c:pt>
                <c:pt idx="65">
                  <c:v>0.389789809545736</c:v>
                </c:pt>
                <c:pt idx="66">
                  <c:v>-3.650125329707225</c:v>
                </c:pt>
                <c:pt idx="67">
                  <c:v>-4.29341449728792</c:v>
                </c:pt>
                <c:pt idx="68">
                  <c:v>-2.18882137654125</c:v>
                </c:pt>
                <c:pt idx="69">
                  <c:v>12.44777854470157</c:v>
                </c:pt>
                <c:pt idx="70">
                  <c:v>-6.13985494370587</c:v>
                </c:pt>
                <c:pt idx="71">
                  <c:v>-5.132000137679426</c:v>
                </c:pt>
                <c:pt idx="72">
                  <c:v>4.335679558812858</c:v>
                </c:pt>
                <c:pt idx="73">
                  <c:v>10.44267482699865</c:v>
                </c:pt>
                <c:pt idx="74">
                  <c:v>0.580919395465989</c:v>
                </c:pt>
                <c:pt idx="75">
                  <c:v>6.911987979151347</c:v>
                </c:pt>
                <c:pt idx="76">
                  <c:v>7.930605372959517</c:v>
                </c:pt>
                <c:pt idx="77">
                  <c:v>-3.70174439109085</c:v>
                </c:pt>
                <c:pt idx="78">
                  <c:v>-1.553674305917486</c:v>
                </c:pt>
                <c:pt idx="79">
                  <c:v>8.02260695378452</c:v>
                </c:pt>
                <c:pt idx="80">
                  <c:v>1.675563267414599</c:v>
                </c:pt>
                <c:pt idx="81">
                  <c:v>21.53278966155128</c:v>
                </c:pt>
                <c:pt idx="82">
                  <c:v>-2.185634198368542</c:v>
                </c:pt>
                <c:pt idx="83">
                  <c:v>30.28098014290096</c:v>
                </c:pt>
                <c:pt idx="84">
                  <c:v>-3.376400524881394</c:v>
                </c:pt>
                <c:pt idx="85">
                  <c:v>-9.374075041351082</c:v>
                </c:pt>
                <c:pt idx="86">
                  <c:v>-13.2591112562679</c:v>
                </c:pt>
                <c:pt idx="87">
                  <c:v>-0.70654160068217</c:v>
                </c:pt>
                <c:pt idx="88">
                  <c:v>6.552458705568752</c:v>
                </c:pt>
                <c:pt idx="89">
                  <c:v>-8.323563892145376</c:v>
                </c:pt>
                <c:pt idx="90">
                  <c:v>8.270917062477157</c:v>
                </c:pt>
                <c:pt idx="91">
                  <c:v>4.709579449107864</c:v>
                </c:pt>
                <c:pt idx="92">
                  <c:v>-4.111023828227272</c:v>
                </c:pt>
                <c:pt idx="93">
                  <c:v>1.313910011343093</c:v>
                </c:pt>
                <c:pt idx="94">
                  <c:v>-12.23266952095622</c:v>
                </c:pt>
                <c:pt idx="95">
                  <c:v>-3.251715625479834</c:v>
                </c:pt>
                <c:pt idx="96">
                  <c:v>-10.3564888292028</c:v>
                </c:pt>
                <c:pt idx="97">
                  <c:v>13.41196017813611</c:v>
                </c:pt>
                <c:pt idx="98">
                  <c:v>3.124587211047743</c:v>
                </c:pt>
                <c:pt idx="99">
                  <c:v>-2.6398220711017</c:v>
                </c:pt>
                <c:pt idx="100">
                  <c:v>12.51524937208468</c:v>
                </c:pt>
                <c:pt idx="101">
                  <c:v>-2.135552862640045</c:v>
                </c:pt>
                <c:pt idx="102">
                  <c:v>2.681800901536954</c:v>
                </c:pt>
                <c:pt idx="103">
                  <c:v>-2.893138976452917</c:v>
                </c:pt>
                <c:pt idx="104">
                  <c:v>5.080665366725124</c:v>
                </c:pt>
                <c:pt idx="105">
                  <c:v>1.410903662544191</c:v>
                </c:pt>
                <c:pt idx="106">
                  <c:v>0.31587340529931</c:v>
                </c:pt>
                <c:pt idx="107">
                  <c:v>2.650484546482839</c:v>
                </c:pt>
                <c:pt idx="108">
                  <c:v>12.76927353227312</c:v>
                </c:pt>
                <c:pt idx="109">
                  <c:v>-2.059913554055125</c:v>
                </c:pt>
                <c:pt idx="110">
                  <c:v>-1.514511446470784</c:v>
                </c:pt>
                <c:pt idx="111">
                  <c:v>0.0666228598547008</c:v>
                </c:pt>
                <c:pt idx="112">
                  <c:v>2.73792694605318</c:v>
                </c:pt>
                <c:pt idx="113">
                  <c:v>-2.164283114508163</c:v>
                </c:pt>
                <c:pt idx="114">
                  <c:v>-3.080510666098051</c:v>
                </c:pt>
                <c:pt idx="115">
                  <c:v>4.471323983747454</c:v>
                </c:pt>
                <c:pt idx="116">
                  <c:v>6.661887265884037</c:v>
                </c:pt>
                <c:pt idx="117">
                  <c:v>4.832638795537042</c:v>
                </c:pt>
                <c:pt idx="118">
                  <c:v>7.343559658908757</c:v>
                </c:pt>
                <c:pt idx="119">
                  <c:v>0.430046513711468</c:v>
                </c:pt>
                <c:pt idx="120">
                  <c:v>-0.964204735531359</c:v>
                </c:pt>
                <c:pt idx="121">
                  <c:v>0.577249320662384</c:v>
                </c:pt>
                <c:pt idx="122">
                  <c:v>-6.451372148044227</c:v>
                </c:pt>
                <c:pt idx="123">
                  <c:v>2.943921878365765</c:v>
                </c:pt>
                <c:pt idx="124">
                  <c:v>14.37229235931894</c:v>
                </c:pt>
                <c:pt idx="125">
                  <c:v>2.974698125736898</c:v>
                </c:pt>
                <c:pt idx="126">
                  <c:v>7.691750894925255</c:v>
                </c:pt>
                <c:pt idx="127">
                  <c:v>-13.6291145505539</c:v>
                </c:pt>
                <c:pt idx="128">
                  <c:v>6.466834569019173</c:v>
                </c:pt>
                <c:pt idx="129">
                  <c:v>-29.4066833673327</c:v>
                </c:pt>
                <c:pt idx="130">
                  <c:v>-0.912103013987459</c:v>
                </c:pt>
                <c:pt idx="131">
                  <c:v>1.860946717457177</c:v>
                </c:pt>
                <c:pt idx="132">
                  <c:v>-13.71283619950013</c:v>
                </c:pt>
                <c:pt idx="133">
                  <c:v>24.08348104275649</c:v>
                </c:pt>
                <c:pt idx="134">
                  <c:v>0.330990270628098</c:v>
                </c:pt>
                <c:pt idx="135">
                  <c:v>-9.853716131160645</c:v>
                </c:pt>
                <c:pt idx="136">
                  <c:v>-13.95574593978244</c:v>
                </c:pt>
                <c:pt idx="137">
                  <c:v>-4.381413298472439</c:v>
                </c:pt>
                <c:pt idx="138">
                  <c:v>-7.103978649436391</c:v>
                </c:pt>
                <c:pt idx="139">
                  <c:v>-8.33093924044253</c:v>
                </c:pt>
                <c:pt idx="140">
                  <c:v>8.3631155292617</c:v>
                </c:pt>
                <c:pt idx="141">
                  <c:v>28.81323682748438</c:v>
                </c:pt>
                <c:pt idx="142">
                  <c:v>2.436055752175779</c:v>
                </c:pt>
                <c:pt idx="143">
                  <c:v>-3.400587561236338</c:v>
                </c:pt>
                <c:pt idx="144">
                  <c:v>-5.390612404936821</c:v>
                </c:pt>
                <c:pt idx="145">
                  <c:v>3.698261262872232</c:v>
                </c:pt>
                <c:pt idx="146">
                  <c:v>10.9926570904875</c:v>
                </c:pt>
                <c:pt idx="147">
                  <c:v>21.85118166365083</c:v>
                </c:pt>
                <c:pt idx="148">
                  <c:v>-8.895688956889573</c:v>
                </c:pt>
                <c:pt idx="149">
                  <c:v>11.40204427057606</c:v>
                </c:pt>
                <c:pt idx="150">
                  <c:v>-2.551555038596991</c:v>
                </c:pt>
                <c:pt idx="151">
                  <c:v>2.243976200551155</c:v>
                </c:pt>
                <c:pt idx="152">
                  <c:v>-5.559169221161532</c:v>
                </c:pt>
                <c:pt idx="153">
                  <c:v>4.112935906336487</c:v>
                </c:pt>
                <c:pt idx="154">
                  <c:v>15.99342231810485</c:v>
                </c:pt>
                <c:pt idx="155">
                  <c:v>10.30688962027522</c:v>
                </c:pt>
                <c:pt idx="156">
                  <c:v>-8.42914497615271</c:v>
                </c:pt>
                <c:pt idx="157">
                  <c:v>10.53994439987793</c:v>
                </c:pt>
                <c:pt idx="158">
                  <c:v>1.380941952678726</c:v>
                </c:pt>
                <c:pt idx="159">
                  <c:v>-10.84213175048</c:v>
                </c:pt>
                <c:pt idx="160">
                  <c:v>-5.189924803309417</c:v>
                </c:pt>
                <c:pt idx="161">
                  <c:v>9.799739837133152</c:v>
                </c:pt>
                <c:pt idx="162">
                  <c:v>4.241206552701256</c:v>
                </c:pt>
                <c:pt idx="163">
                  <c:v>1.523248647050224</c:v>
                </c:pt>
                <c:pt idx="164">
                  <c:v>-8.472169339278057</c:v>
                </c:pt>
                <c:pt idx="165">
                  <c:v>-4.815904934379104</c:v>
                </c:pt>
                <c:pt idx="166">
                  <c:v>-6.115671075651854</c:v>
                </c:pt>
                <c:pt idx="167">
                  <c:v>7.945573600278607</c:v>
                </c:pt>
                <c:pt idx="168">
                  <c:v>6.669656514213147</c:v>
                </c:pt>
                <c:pt idx="169">
                  <c:v>-8.16328051495589</c:v>
                </c:pt>
                <c:pt idx="170">
                  <c:v>-13.70873560560108</c:v>
                </c:pt>
                <c:pt idx="171">
                  <c:v>4.901008099907228</c:v>
                </c:pt>
                <c:pt idx="172">
                  <c:v>-1.580975404227098</c:v>
                </c:pt>
                <c:pt idx="173">
                  <c:v>-1.001031545245663</c:v>
                </c:pt>
                <c:pt idx="174">
                  <c:v>-5.565177921768245</c:v>
                </c:pt>
                <c:pt idx="175">
                  <c:v>-9.955678027132302</c:v>
                </c:pt>
                <c:pt idx="176">
                  <c:v>-10.27710252396649</c:v>
                </c:pt>
                <c:pt idx="177">
                  <c:v>1.23880732008802</c:v>
                </c:pt>
                <c:pt idx="178">
                  <c:v>11.96430007236473</c:v>
                </c:pt>
                <c:pt idx="179">
                  <c:v>1.045814216370762</c:v>
                </c:pt>
                <c:pt idx="180">
                  <c:v>-5.895390187598544</c:v>
                </c:pt>
                <c:pt idx="181">
                  <c:v>-2.263339953194783</c:v>
                </c:pt>
                <c:pt idx="182">
                  <c:v>5.250344620345247</c:v>
                </c:pt>
                <c:pt idx="183">
                  <c:v>4.211577714693843</c:v>
                </c:pt>
                <c:pt idx="184">
                  <c:v>-1.701575461966775</c:v>
                </c:pt>
                <c:pt idx="185">
                  <c:v>-6.223621785286431</c:v>
                </c:pt>
                <c:pt idx="186">
                  <c:v>-3.124861419722498</c:v>
                </c:pt>
                <c:pt idx="187">
                  <c:v>-2.176703651181996</c:v>
                </c:pt>
                <c:pt idx="188">
                  <c:v>-9.674159462438298</c:v>
                </c:pt>
                <c:pt idx="189">
                  <c:v>4.06780707236716</c:v>
                </c:pt>
                <c:pt idx="190">
                  <c:v>6.658228518469489</c:v>
                </c:pt>
                <c:pt idx="191">
                  <c:v>-7.43385962281539</c:v>
                </c:pt>
                <c:pt idx="192">
                  <c:v>-0.668791551383984</c:v>
                </c:pt>
                <c:pt idx="193">
                  <c:v>-1.471981164170893</c:v>
                </c:pt>
                <c:pt idx="194">
                  <c:v>-5.351618935705147</c:v>
                </c:pt>
                <c:pt idx="195">
                  <c:v>0.95860187967964</c:v>
                </c:pt>
                <c:pt idx="196">
                  <c:v>8.834926731228533</c:v>
                </c:pt>
                <c:pt idx="197">
                  <c:v>0.945888116634957</c:v>
                </c:pt>
                <c:pt idx="198">
                  <c:v>5.823358170305886</c:v>
                </c:pt>
                <c:pt idx="199">
                  <c:v>7.638608639710778</c:v>
                </c:pt>
                <c:pt idx="200">
                  <c:v>2.941427208201685</c:v>
                </c:pt>
                <c:pt idx="201">
                  <c:v>8.550677790571033</c:v>
                </c:pt>
                <c:pt idx="202">
                  <c:v>1.04486427510848</c:v>
                </c:pt>
                <c:pt idx="203">
                  <c:v>2.098401700998673</c:v>
                </c:pt>
                <c:pt idx="204">
                  <c:v>5.672975539005432</c:v>
                </c:pt>
                <c:pt idx="205">
                  <c:v>4.647774875708928</c:v>
                </c:pt>
                <c:pt idx="206">
                  <c:v>-8.81108331541674</c:v>
                </c:pt>
                <c:pt idx="207">
                  <c:v>-5.825021467992785</c:v>
                </c:pt>
                <c:pt idx="208">
                  <c:v>2.137493552687113</c:v>
                </c:pt>
                <c:pt idx="209">
                  <c:v>0.71739857553221</c:v>
                </c:pt>
                <c:pt idx="210">
                  <c:v>-0.388417475530589</c:v>
                </c:pt>
                <c:pt idx="211">
                  <c:v>5.002847680549892</c:v>
                </c:pt>
                <c:pt idx="212">
                  <c:v>2.0991760490822</c:v>
                </c:pt>
                <c:pt idx="213">
                  <c:v>-0.498245811937936</c:v>
                </c:pt>
                <c:pt idx="214">
                  <c:v>7.701387856903199</c:v>
                </c:pt>
                <c:pt idx="215">
                  <c:v>1.209739652419443</c:v>
                </c:pt>
                <c:pt idx="216">
                  <c:v>-3.57304987863787</c:v>
                </c:pt>
                <c:pt idx="217">
                  <c:v>3.451907163038954</c:v>
                </c:pt>
                <c:pt idx="218">
                  <c:v>-4.779522871926378</c:v>
                </c:pt>
                <c:pt idx="219">
                  <c:v>2.900743366812461</c:v>
                </c:pt>
                <c:pt idx="220">
                  <c:v>-0.301244448726251</c:v>
                </c:pt>
                <c:pt idx="221">
                  <c:v>2.408511675501745</c:v>
                </c:pt>
                <c:pt idx="222">
                  <c:v>4.787811614062613</c:v>
                </c:pt>
                <c:pt idx="223">
                  <c:v>0.151670118500258</c:v>
                </c:pt>
                <c:pt idx="224">
                  <c:v>3.52244934931611</c:v>
                </c:pt>
                <c:pt idx="225">
                  <c:v>-6.754698441587395</c:v>
                </c:pt>
                <c:pt idx="226">
                  <c:v>3.828415368157489</c:v>
                </c:pt>
                <c:pt idx="227">
                  <c:v>-0.406436573534151</c:v>
                </c:pt>
                <c:pt idx="228">
                  <c:v>5.893282192031282</c:v>
                </c:pt>
                <c:pt idx="229">
                  <c:v>1.049568530464404</c:v>
                </c:pt>
                <c:pt idx="230">
                  <c:v>-0.712630854202152</c:v>
                </c:pt>
                <c:pt idx="231">
                  <c:v>5.417638930366506</c:v>
                </c:pt>
                <c:pt idx="232">
                  <c:v>-4.822012688085561</c:v>
                </c:pt>
                <c:pt idx="233">
                  <c:v>2.583761143506491</c:v>
                </c:pt>
                <c:pt idx="234">
                  <c:v>4.325894015227789</c:v>
                </c:pt>
                <c:pt idx="235">
                  <c:v>2.480240216741874</c:v>
                </c:pt>
                <c:pt idx="236">
                  <c:v>0.866936863330657</c:v>
                </c:pt>
                <c:pt idx="237">
                  <c:v>4.453615534356905</c:v>
                </c:pt>
                <c:pt idx="238">
                  <c:v>3.471501035507404</c:v>
                </c:pt>
                <c:pt idx="239">
                  <c:v>5.296490384209692</c:v>
                </c:pt>
                <c:pt idx="240">
                  <c:v>0.709752002532453</c:v>
                </c:pt>
                <c:pt idx="241">
                  <c:v>-2.262511178021746</c:v>
                </c:pt>
                <c:pt idx="242">
                  <c:v>0.760348695850863</c:v>
                </c:pt>
                <c:pt idx="243">
                  <c:v>2.616291255006705</c:v>
                </c:pt>
                <c:pt idx="244">
                  <c:v>1.552686207673818</c:v>
                </c:pt>
                <c:pt idx="245">
                  <c:v>5.51630354450586</c:v>
                </c:pt>
                <c:pt idx="246">
                  <c:v>6.48614114996144</c:v>
                </c:pt>
                <c:pt idx="247">
                  <c:v>3.447065206983503</c:v>
                </c:pt>
                <c:pt idx="248">
                  <c:v>13.16841045791094</c:v>
                </c:pt>
                <c:pt idx="249">
                  <c:v>15.51115281696913</c:v>
                </c:pt>
                <c:pt idx="250">
                  <c:v>-8.640341560407467</c:v>
                </c:pt>
                <c:pt idx="251">
                  <c:v>-2.901030980382707</c:v>
                </c:pt>
                <c:pt idx="252">
                  <c:v>-15.6652098954972</c:v>
                </c:pt>
                <c:pt idx="253">
                  <c:v>3.734395077708044</c:v>
                </c:pt>
                <c:pt idx="254">
                  <c:v>-6.092758943385297</c:v>
                </c:pt>
                <c:pt idx="255">
                  <c:v>11.67471946501408</c:v>
                </c:pt>
              </c:numCache>
            </c:numRef>
          </c:val>
        </c:ser>
        <c:marker val="1"/>
        <c:axId val="546404232"/>
        <c:axId val="546407336"/>
      </c:lineChart>
      <c:catAx>
        <c:axId val="546404232"/>
        <c:scaling>
          <c:orientation val="minMax"/>
        </c:scaling>
        <c:delete val="1"/>
        <c:axPos val="b"/>
        <c:numFmt formatCode="mmm/yy" sourceLinked="1"/>
        <c:tickLblPos val="nextTo"/>
        <c:crossAx val="546407336"/>
        <c:crosses val="autoZero"/>
        <c:auto val="1"/>
        <c:lblAlgn val="ctr"/>
        <c:lblOffset val="100"/>
      </c:catAx>
      <c:valAx>
        <c:axId val="54640733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ko-KR" sz="1200"/>
            </a:pPr>
            <a:endParaRPr lang="en-US"/>
          </a:p>
        </c:txPr>
        <c:crossAx val="54640423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Jan-00</c:v>
                </c:pt>
              </c:strCache>
            </c:strRef>
          </c:tx>
          <c:marker>
            <c:symbol val="none"/>
          </c:marker>
          <c:cat>
            <c:numRef>
              <c:f>Sheet1!$A$2:$A$256</c:f>
              <c:numCache>
                <c:formatCode>mmm/yy</c:formatCode>
                <c:ptCount val="255"/>
                <c:pt idx="0">
                  <c:v>31810.0</c:v>
                </c:pt>
                <c:pt idx="1">
                  <c:v>31838.0</c:v>
                </c:pt>
                <c:pt idx="2">
                  <c:v>31868.0</c:v>
                </c:pt>
                <c:pt idx="3">
                  <c:v>31898.0</c:v>
                </c:pt>
                <c:pt idx="4">
                  <c:v>31929.0</c:v>
                </c:pt>
                <c:pt idx="5">
                  <c:v>31959.0</c:v>
                </c:pt>
                <c:pt idx="6">
                  <c:v>31992.0</c:v>
                </c:pt>
                <c:pt idx="7">
                  <c:v>32021.0</c:v>
                </c:pt>
                <c:pt idx="8">
                  <c:v>32051.0</c:v>
                </c:pt>
                <c:pt idx="9">
                  <c:v>32083.0</c:v>
                </c:pt>
                <c:pt idx="10">
                  <c:v>32112.0</c:v>
                </c:pt>
                <c:pt idx="11">
                  <c:v>32146.0</c:v>
                </c:pt>
                <c:pt idx="12">
                  <c:v>32174.0</c:v>
                </c:pt>
                <c:pt idx="13">
                  <c:v>32203.0</c:v>
                </c:pt>
                <c:pt idx="14">
                  <c:v>32237.0</c:v>
                </c:pt>
                <c:pt idx="15">
                  <c:v>32265.0</c:v>
                </c:pt>
                <c:pt idx="16">
                  <c:v>32295.0</c:v>
                </c:pt>
                <c:pt idx="17">
                  <c:v>32325.0</c:v>
                </c:pt>
                <c:pt idx="18">
                  <c:v>32356.0</c:v>
                </c:pt>
                <c:pt idx="19">
                  <c:v>32387.0</c:v>
                </c:pt>
                <c:pt idx="20">
                  <c:v>32419.0</c:v>
                </c:pt>
                <c:pt idx="21">
                  <c:v>32448.0</c:v>
                </c:pt>
                <c:pt idx="22">
                  <c:v>32478.0</c:v>
                </c:pt>
                <c:pt idx="23">
                  <c:v>32511.0</c:v>
                </c:pt>
                <c:pt idx="24">
                  <c:v>32540.0</c:v>
                </c:pt>
                <c:pt idx="25">
                  <c:v>32568.0</c:v>
                </c:pt>
                <c:pt idx="26">
                  <c:v>32601.0</c:v>
                </c:pt>
                <c:pt idx="27">
                  <c:v>32629.0</c:v>
                </c:pt>
                <c:pt idx="28">
                  <c:v>32660.0</c:v>
                </c:pt>
                <c:pt idx="29">
                  <c:v>32692.0</c:v>
                </c:pt>
                <c:pt idx="30">
                  <c:v>32721.0</c:v>
                </c:pt>
                <c:pt idx="31">
                  <c:v>32752.0</c:v>
                </c:pt>
                <c:pt idx="32">
                  <c:v>32783.0</c:v>
                </c:pt>
                <c:pt idx="33">
                  <c:v>32813.0</c:v>
                </c:pt>
                <c:pt idx="34">
                  <c:v>32843.0</c:v>
                </c:pt>
                <c:pt idx="35">
                  <c:v>32875.0</c:v>
                </c:pt>
                <c:pt idx="36">
                  <c:v>32905.0</c:v>
                </c:pt>
                <c:pt idx="37">
                  <c:v>32933.0</c:v>
                </c:pt>
                <c:pt idx="38">
                  <c:v>32965.0</c:v>
                </c:pt>
                <c:pt idx="39">
                  <c:v>32994.0</c:v>
                </c:pt>
                <c:pt idx="40">
                  <c:v>33025.0</c:v>
                </c:pt>
                <c:pt idx="41">
                  <c:v>33056.0</c:v>
                </c:pt>
                <c:pt idx="42">
                  <c:v>33086.0</c:v>
                </c:pt>
                <c:pt idx="43">
                  <c:v>33120.0</c:v>
                </c:pt>
                <c:pt idx="44">
                  <c:v>33147.0</c:v>
                </c:pt>
                <c:pt idx="45">
                  <c:v>33178.0</c:v>
                </c:pt>
                <c:pt idx="46">
                  <c:v>33210.0</c:v>
                </c:pt>
                <c:pt idx="47">
                  <c:v>33240.0</c:v>
                </c:pt>
                <c:pt idx="48">
                  <c:v>33270.0</c:v>
                </c:pt>
                <c:pt idx="49">
                  <c:v>33298.0</c:v>
                </c:pt>
                <c:pt idx="50">
                  <c:v>33329.0</c:v>
                </c:pt>
                <c:pt idx="51">
                  <c:v>33359.0</c:v>
                </c:pt>
                <c:pt idx="52">
                  <c:v>33392.0</c:v>
                </c:pt>
                <c:pt idx="53">
                  <c:v>33420.0</c:v>
                </c:pt>
                <c:pt idx="54">
                  <c:v>33451.0</c:v>
                </c:pt>
                <c:pt idx="55">
                  <c:v>33484.0</c:v>
                </c:pt>
                <c:pt idx="56">
                  <c:v>33512.0</c:v>
                </c:pt>
                <c:pt idx="57">
                  <c:v>33543.0</c:v>
                </c:pt>
                <c:pt idx="58">
                  <c:v>33574.0</c:v>
                </c:pt>
                <c:pt idx="59">
                  <c:v>33605.0</c:v>
                </c:pt>
                <c:pt idx="60">
                  <c:v>33637.0</c:v>
                </c:pt>
                <c:pt idx="61">
                  <c:v>33665.0</c:v>
                </c:pt>
                <c:pt idx="62">
                  <c:v>33695.0</c:v>
                </c:pt>
                <c:pt idx="63">
                  <c:v>33725.0</c:v>
                </c:pt>
                <c:pt idx="64">
                  <c:v>33756.0</c:v>
                </c:pt>
                <c:pt idx="65">
                  <c:v>33786.0</c:v>
                </c:pt>
                <c:pt idx="66">
                  <c:v>33819.0</c:v>
                </c:pt>
                <c:pt idx="67">
                  <c:v>33848.0</c:v>
                </c:pt>
                <c:pt idx="68">
                  <c:v>33878.0</c:v>
                </c:pt>
                <c:pt idx="69">
                  <c:v>33910.0</c:v>
                </c:pt>
                <c:pt idx="70">
                  <c:v>33939.0</c:v>
                </c:pt>
                <c:pt idx="71">
                  <c:v>33973.0</c:v>
                </c:pt>
                <c:pt idx="72">
                  <c:v>34001.0</c:v>
                </c:pt>
                <c:pt idx="73">
                  <c:v>34029.0</c:v>
                </c:pt>
                <c:pt idx="74">
                  <c:v>34060.0</c:v>
                </c:pt>
                <c:pt idx="75">
                  <c:v>34092.0</c:v>
                </c:pt>
                <c:pt idx="76">
                  <c:v>34121.0</c:v>
                </c:pt>
                <c:pt idx="77">
                  <c:v>34151.0</c:v>
                </c:pt>
                <c:pt idx="78">
                  <c:v>34183.0</c:v>
                </c:pt>
                <c:pt idx="79">
                  <c:v>34213.0</c:v>
                </c:pt>
                <c:pt idx="80">
                  <c:v>34243.0</c:v>
                </c:pt>
                <c:pt idx="81">
                  <c:v>34274.0</c:v>
                </c:pt>
                <c:pt idx="82">
                  <c:v>34304.0</c:v>
                </c:pt>
                <c:pt idx="83">
                  <c:v>34337.0</c:v>
                </c:pt>
                <c:pt idx="84">
                  <c:v>34366.0</c:v>
                </c:pt>
                <c:pt idx="85">
                  <c:v>34394.0</c:v>
                </c:pt>
                <c:pt idx="86">
                  <c:v>34428.0</c:v>
                </c:pt>
                <c:pt idx="87">
                  <c:v>34456.0</c:v>
                </c:pt>
                <c:pt idx="88">
                  <c:v>34486.0</c:v>
                </c:pt>
                <c:pt idx="89">
                  <c:v>34516.0</c:v>
                </c:pt>
                <c:pt idx="90">
                  <c:v>34547.0</c:v>
                </c:pt>
                <c:pt idx="91">
                  <c:v>34578.0</c:v>
                </c:pt>
                <c:pt idx="92">
                  <c:v>34610.0</c:v>
                </c:pt>
                <c:pt idx="93">
                  <c:v>34639.0</c:v>
                </c:pt>
                <c:pt idx="94">
                  <c:v>34669.0</c:v>
                </c:pt>
                <c:pt idx="95">
                  <c:v>34702.0</c:v>
                </c:pt>
                <c:pt idx="96">
                  <c:v>34731.0</c:v>
                </c:pt>
                <c:pt idx="97">
                  <c:v>34759.0</c:v>
                </c:pt>
                <c:pt idx="98">
                  <c:v>34792.0</c:v>
                </c:pt>
                <c:pt idx="99">
                  <c:v>34820.0</c:v>
                </c:pt>
                <c:pt idx="100">
                  <c:v>34851.0</c:v>
                </c:pt>
                <c:pt idx="101">
                  <c:v>34883.0</c:v>
                </c:pt>
                <c:pt idx="102">
                  <c:v>34912.0</c:v>
                </c:pt>
                <c:pt idx="103">
                  <c:v>34943.0</c:v>
                </c:pt>
                <c:pt idx="104">
                  <c:v>34974.0</c:v>
                </c:pt>
                <c:pt idx="105">
                  <c:v>35004.0</c:v>
                </c:pt>
                <c:pt idx="106">
                  <c:v>35034.0</c:v>
                </c:pt>
                <c:pt idx="107">
                  <c:v>35066.0</c:v>
                </c:pt>
                <c:pt idx="108">
                  <c:v>35096.0</c:v>
                </c:pt>
                <c:pt idx="109">
                  <c:v>35125.0</c:v>
                </c:pt>
                <c:pt idx="110">
                  <c:v>35156.0</c:v>
                </c:pt>
                <c:pt idx="111">
                  <c:v>35186.0</c:v>
                </c:pt>
                <c:pt idx="112">
                  <c:v>35219.0</c:v>
                </c:pt>
                <c:pt idx="113">
                  <c:v>35247.0</c:v>
                </c:pt>
                <c:pt idx="114">
                  <c:v>35278.0</c:v>
                </c:pt>
                <c:pt idx="115">
                  <c:v>35311.0</c:v>
                </c:pt>
                <c:pt idx="116">
                  <c:v>35339.0</c:v>
                </c:pt>
                <c:pt idx="117">
                  <c:v>35370.0</c:v>
                </c:pt>
                <c:pt idx="118">
                  <c:v>35401.0</c:v>
                </c:pt>
                <c:pt idx="119">
                  <c:v>35432.0</c:v>
                </c:pt>
                <c:pt idx="120">
                  <c:v>35464.0</c:v>
                </c:pt>
                <c:pt idx="121">
                  <c:v>35492.0</c:v>
                </c:pt>
                <c:pt idx="122">
                  <c:v>35521.0</c:v>
                </c:pt>
                <c:pt idx="123">
                  <c:v>35551.0</c:v>
                </c:pt>
                <c:pt idx="124">
                  <c:v>35583.0</c:v>
                </c:pt>
                <c:pt idx="125">
                  <c:v>35612.0</c:v>
                </c:pt>
                <c:pt idx="126">
                  <c:v>35643.0</c:v>
                </c:pt>
                <c:pt idx="127">
                  <c:v>35675.0</c:v>
                </c:pt>
                <c:pt idx="128">
                  <c:v>35704.0</c:v>
                </c:pt>
                <c:pt idx="129">
                  <c:v>35737.0</c:v>
                </c:pt>
                <c:pt idx="130">
                  <c:v>35765.0</c:v>
                </c:pt>
                <c:pt idx="131">
                  <c:v>35797.0</c:v>
                </c:pt>
                <c:pt idx="132">
                  <c:v>35828.0</c:v>
                </c:pt>
                <c:pt idx="133">
                  <c:v>35856.0</c:v>
                </c:pt>
                <c:pt idx="134">
                  <c:v>35886.0</c:v>
                </c:pt>
                <c:pt idx="135">
                  <c:v>35916.0</c:v>
                </c:pt>
                <c:pt idx="136">
                  <c:v>35947.0</c:v>
                </c:pt>
                <c:pt idx="137">
                  <c:v>35977.0</c:v>
                </c:pt>
                <c:pt idx="138">
                  <c:v>36010.0</c:v>
                </c:pt>
                <c:pt idx="139">
                  <c:v>36039.0</c:v>
                </c:pt>
                <c:pt idx="140">
                  <c:v>36069.0</c:v>
                </c:pt>
                <c:pt idx="141">
                  <c:v>36101.0</c:v>
                </c:pt>
                <c:pt idx="142">
                  <c:v>36130.0</c:v>
                </c:pt>
                <c:pt idx="143">
                  <c:v>36164.0</c:v>
                </c:pt>
                <c:pt idx="144">
                  <c:v>36192.0</c:v>
                </c:pt>
                <c:pt idx="145">
                  <c:v>36220.0</c:v>
                </c:pt>
                <c:pt idx="146">
                  <c:v>36251.0</c:v>
                </c:pt>
                <c:pt idx="147">
                  <c:v>36283.0</c:v>
                </c:pt>
                <c:pt idx="148">
                  <c:v>36312.0</c:v>
                </c:pt>
                <c:pt idx="149">
                  <c:v>36342.0</c:v>
                </c:pt>
                <c:pt idx="150">
                  <c:v>36374.0</c:v>
                </c:pt>
                <c:pt idx="151">
                  <c:v>36404.0</c:v>
                </c:pt>
                <c:pt idx="152">
                  <c:v>36434.0</c:v>
                </c:pt>
                <c:pt idx="153">
                  <c:v>36465.0</c:v>
                </c:pt>
                <c:pt idx="154">
                  <c:v>36495.0</c:v>
                </c:pt>
                <c:pt idx="155">
                  <c:v>36528.0</c:v>
                </c:pt>
                <c:pt idx="156">
                  <c:v>36557.0</c:v>
                </c:pt>
                <c:pt idx="157">
                  <c:v>36586.0</c:v>
                </c:pt>
                <c:pt idx="158">
                  <c:v>36619.0</c:v>
                </c:pt>
                <c:pt idx="159">
                  <c:v>36647.0</c:v>
                </c:pt>
                <c:pt idx="160">
                  <c:v>36678.0</c:v>
                </c:pt>
                <c:pt idx="161">
                  <c:v>36710.0</c:v>
                </c:pt>
                <c:pt idx="162">
                  <c:v>36739.0</c:v>
                </c:pt>
                <c:pt idx="163">
                  <c:v>36770.0</c:v>
                </c:pt>
                <c:pt idx="164">
                  <c:v>36801.0</c:v>
                </c:pt>
                <c:pt idx="165">
                  <c:v>36831.0</c:v>
                </c:pt>
                <c:pt idx="166">
                  <c:v>36861.0</c:v>
                </c:pt>
                <c:pt idx="167">
                  <c:v>36893.0</c:v>
                </c:pt>
                <c:pt idx="168">
                  <c:v>36923.0</c:v>
                </c:pt>
                <c:pt idx="169">
                  <c:v>36951.0</c:v>
                </c:pt>
                <c:pt idx="170">
                  <c:v>36983.0</c:v>
                </c:pt>
                <c:pt idx="171">
                  <c:v>37012.0</c:v>
                </c:pt>
                <c:pt idx="172">
                  <c:v>37043.0</c:v>
                </c:pt>
                <c:pt idx="173">
                  <c:v>37074.0</c:v>
                </c:pt>
                <c:pt idx="174">
                  <c:v>37104.0</c:v>
                </c:pt>
                <c:pt idx="175">
                  <c:v>37138.0</c:v>
                </c:pt>
                <c:pt idx="176">
                  <c:v>37165.0</c:v>
                </c:pt>
                <c:pt idx="177">
                  <c:v>37196.0</c:v>
                </c:pt>
                <c:pt idx="178">
                  <c:v>37228.0</c:v>
                </c:pt>
                <c:pt idx="179">
                  <c:v>37258.0</c:v>
                </c:pt>
                <c:pt idx="180">
                  <c:v>37288.0</c:v>
                </c:pt>
                <c:pt idx="181">
                  <c:v>37316.0</c:v>
                </c:pt>
                <c:pt idx="182">
                  <c:v>37347.0</c:v>
                </c:pt>
                <c:pt idx="183">
                  <c:v>37377.0</c:v>
                </c:pt>
                <c:pt idx="184">
                  <c:v>37410.0</c:v>
                </c:pt>
                <c:pt idx="185">
                  <c:v>37438.0</c:v>
                </c:pt>
                <c:pt idx="186">
                  <c:v>37469.0</c:v>
                </c:pt>
                <c:pt idx="187">
                  <c:v>37502.0</c:v>
                </c:pt>
                <c:pt idx="188">
                  <c:v>37530.0</c:v>
                </c:pt>
                <c:pt idx="189">
                  <c:v>37561.0</c:v>
                </c:pt>
                <c:pt idx="190">
                  <c:v>37592.0</c:v>
                </c:pt>
                <c:pt idx="191">
                  <c:v>37623.0</c:v>
                </c:pt>
                <c:pt idx="192">
                  <c:v>37655.0</c:v>
                </c:pt>
                <c:pt idx="193">
                  <c:v>37683.0</c:v>
                </c:pt>
                <c:pt idx="194">
                  <c:v>37712.0</c:v>
                </c:pt>
                <c:pt idx="195">
                  <c:v>37742.0</c:v>
                </c:pt>
                <c:pt idx="196">
                  <c:v>37774.0</c:v>
                </c:pt>
                <c:pt idx="197">
                  <c:v>37803.0</c:v>
                </c:pt>
                <c:pt idx="198">
                  <c:v>37834.0</c:v>
                </c:pt>
                <c:pt idx="199">
                  <c:v>37866.0</c:v>
                </c:pt>
                <c:pt idx="200">
                  <c:v>37895.0</c:v>
                </c:pt>
                <c:pt idx="201">
                  <c:v>37928.0</c:v>
                </c:pt>
                <c:pt idx="202">
                  <c:v>37956.0</c:v>
                </c:pt>
                <c:pt idx="203">
                  <c:v>37988.0</c:v>
                </c:pt>
                <c:pt idx="204">
                  <c:v>38019.0</c:v>
                </c:pt>
                <c:pt idx="205">
                  <c:v>38047.0</c:v>
                </c:pt>
                <c:pt idx="206">
                  <c:v>38078.0</c:v>
                </c:pt>
                <c:pt idx="207">
                  <c:v>38110.0</c:v>
                </c:pt>
                <c:pt idx="208">
                  <c:v>38139.0</c:v>
                </c:pt>
                <c:pt idx="209">
                  <c:v>38169.0</c:v>
                </c:pt>
                <c:pt idx="210">
                  <c:v>38201.0</c:v>
                </c:pt>
                <c:pt idx="211">
                  <c:v>38231.0</c:v>
                </c:pt>
                <c:pt idx="212">
                  <c:v>38261.0</c:v>
                </c:pt>
                <c:pt idx="213">
                  <c:v>38292.0</c:v>
                </c:pt>
                <c:pt idx="214">
                  <c:v>38322.0</c:v>
                </c:pt>
                <c:pt idx="215">
                  <c:v>38355.0</c:v>
                </c:pt>
                <c:pt idx="216">
                  <c:v>38384.0</c:v>
                </c:pt>
                <c:pt idx="217">
                  <c:v>38412.0</c:v>
                </c:pt>
                <c:pt idx="218">
                  <c:v>38443.0</c:v>
                </c:pt>
                <c:pt idx="219">
                  <c:v>38474.0</c:v>
                </c:pt>
                <c:pt idx="220">
                  <c:v>38504.0</c:v>
                </c:pt>
                <c:pt idx="221">
                  <c:v>38534.0</c:v>
                </c:pt>
                <c:pt idx="222">
                  <c:v>38565.0</c:v>
                </c:pt>
                <c:pt idx="223">
                  <c:v>38596.0</c:v>
                </c:pt>
                <c:pt idx="224">
                  <c:v>38628.0</c:v>
                </c:pt>
                <c:pt idx="225">
                  <c:v>38657.0</c:v>
                </c:pt>
                <c:pt idx="226">
                  <c:v>38687.0</c:v>
                </c:pt>
                <c:pt idx="227">
                  <c:v>38720.0</c:v>
                </c:pt>
                <c:pt idx="228">
                  <c:v>38749.0</c:v>
                </c:pt>
                <c:pt idx="229">
                  <c:v>38777.0</c:v>
                </c:pt>
                <c:pt idx="230">
                  <c:v>38810.0</c:v>
                </c:pt>
                <c:pt idx="231">
                  <c:v>38838.0</c:v>
                </c:pt>
                <c:pt idx="232">
                  <c:v>38869.0</c:v>
                </c:pt>
                <c:pt idx="233">
                  <c:v>38901.0</c:v>
                </c:pt>
                <c:pt idx="234">
                  <c:v>38930.0</c:v>
                </c:pt>
                <c:pt idx="235">
                  <c:v>38961.0</c:v>
                </c:pt>
                <c:pt idx="236">
                  <c:v>38992.0</c:v>
                </c:pt>
                <c:pt idx="237">
                  <c:v>39022.0</c:v>
                </c:pt>
                <c:pt idx="238">
                  <c:v>39052.0</c:v>
                </c:pt>
                <c:pt idx="239">
                  <c:v>39085.0</c:v>
                </c:pt>
                <c:pt idx="240">
                  <c:v>39114.0</c:v>
                </c:pt>
                <c:pt idx="241">
                  <c:v>39142.0</c:v>
                </c:pt>
                <c:pt idx="242">
                  <c:v>39174.0</c:v>
                </c:pt>
                <c:pt idx="243">
                  <c:v>39203.0</c:v>
                </c:pt>
                <c:pt idx="244">
                  <c:v>39234.0</c:v>
                </c:pt>
                <c:pt idx="245">
                  <c:v>39265.0</c:v>
                </c:pt>
                <c:pt idx="246">
                  <c:v>39295.0</c:v>
                </c:pt>
                <c:pt idx="247">
                  <c:v>39329.0</c:v>
                </c:pt>
                <c:pt idx="248">
                  <c:v>39356.0</c:v>
                </c:pt>
                <c:pt idx="249">
                  <c:v>39387.0</c:v>
                </c:pt>
                <c:pt idx="250">
                  <c:v>39419.0</c:v>
                </c:pt>
                <c:pt idx="251">
                  <c:v>39449.0</c:v>
                </c:pt>
                <c:pt idx="252">
                  <c:v>39479.0</c:v>
                </c:pt>
                <c:pt idx="253">
                  <c:v>39510.0</c:v>
                </c:pt>
                <c:pt idx="254">
                  <c:v>39539.0</c:v>
                </c:pt>
              </c:numCache>
            </c:numRef>
          </c:cat>
          <c:val>
            <c:numRef>
              <c:f>Sheet1!$B$2:$B$256</c:f>
              <c:numCache>
                <c:formatCode>General</c:formatCode>
                <c:ptCount val="255"/>
                <c:pt idx="0">
                  <c:v>3.692352597781671</c:v>
                </c:pt>
                <c:pt idx="1">
                  <c:v>2.638986629134412</c:v>
                </c:pt>
                <c:pt idx="2">
                  <c:v>-1.14501199862872</c:v>
                </c:pt>
                <c:pt idx="3">
                  <c:v>0.603412401165213</c:v>
                </c:pt>
                <c:pt idx="4">
                  <c:v>4.79145122371595</c:v>
                </c:pt>
                <c:pt idx="5">
                  <c:v>4.822368421052641</c:v>
                </c:pt>
                <c:pt idx="6">
                  <c:v>3.495889035335462</c:v>
                </c:pt>
                <c:pt idx="7">
                  <c:v>-2.416616130988484</c:v>
                </c:pt>
                <c:pt idx="8">
                  <c:v>-21.76304260013049</c:v>
                </c:pt>
                <c:pt idx="9">
                  <c:v>-8.534890186266322</c:v>
                </c:pt>
                <c:pt idx="10">
                  <c:v>7.286148501953973</c:v>
                </c:pt>
                <c:pt idx="11">
                  <c:v>4.04322486644001</c:v>
                </c:pt>
                <c:pt idx="12">
                  <c:v>4.181740381997124</c:v>
                </c:pt>
                <c:pt idx="13">
                  <c:v>-3.334329026958407</c:v>
                </c:pt>
                <c:pt idx="14">
                  <c:v>0.942485225385298</c:v>
                </c:pt>
                <c:pt idx="15">
                  <c:v>0.317606091914454</c:v>
                </c:pt>
                <c:pt idx="16">
                  <c:v>4.325602685382963</c:v>
                </c:pt>
                <c:pt idx="17">
                  <c:v>-0.541133455210244</c:v>
                </c:pt>
                <c:pt idx="18">
                  <c:v>-3.860010293360783</c:v>
                </c:pt>
                <c:pt idx="19">
                  <c:v>3.972927500764777</c:v>
                </c:pt>
                <c:pt idx="20">
                  <c:v>2.596447353903864</c:v>
                </c:pt>
                <c:pt idx="21">
                  <c:v>-1.88909201706278</c:v>
                </c:pt>
                <c:pt idx="22">
                  <c:v>1.468761417610536</c:v>
                </c:pt>
                <c:pt idx="23">
                  <c:v>7.111479187671037</c:v>
                </c:pt>
                <c:pt idx="24">
                  <c:v>-2.894409520287763</c:v>
                </c:pt>
                <c:pt idx="25">
                  <c:v>2.080592674652078</c:v>
                </c:pt>
                <c:pt idx="26">
                  <c:v>5.008987011225277</c:v>
                </c:pt>
                <c:pt idx="27">
                  <c:v>3.513757912414416</c:v>
                </c:pt>
                <c:pt idx="28">
                  <c:v>-0.792462248845614</c:v>
                </c:pt>
                <c:pt idx="29">
                  <c:v>8.837033775709153</c:v>
                </c:pt>
                <c:pt idx="30">
                  <c:v>1.551664355062413</c:v>
                </c:pt>
                <c:pt idx="31">
                  <c:v>-0.654431640347137</c:v>
                </c:pt>
                <c:pt idx="32">
                  <c:v>-2.517542603465548</c:v>
                </c:pt>
                <c:pt idx="33">
                  <c:v>1.654130920202138</c:v>
                </c:pt>
                <c:pt idx="34">
                  <c:v>2.141680395387141</c:v>
                </c:pt>
                <c:pt idx="35">
                  <c:v>-6.881720430107526</c:v>
                </c:pt>
                <c:pt idx="36">
                  <c:v>0.853895709250031</c:v>
                </c:pt>
                <c:pt idx="37">
                  <c:v>2.425502425502429</c:v>
                </c:pt>
                <c:pt idx="38">
                  <c:v>-2.688709772312758</c:v>
                </c:pt>
                <c:pt idx="39">
                  <c:v>9.198911729141468</c:v>
                </c:pt>
                <c:pt idx="40">
                  <c:v>-0.888630512415923</c:v>
                </c:pt>
                <c:pt idx="41">
                  <c:v>-0.522317188983856</c:v>
                </c:pt>
                <c:pt idx="42">
                  <c:v>-9.431419345781266</c:v>
                </c:pt>
                <c:pt idx="43">
                  <c:v>-5.118427579365074</c:v>
                </c:pt>
                <c:pt idx="44">
                  <c:v>-0.669825191962101</c:v>
                </c:pt>
                <c:pt idx="45">
                  <c:v>5.99342105263159</c:v>
                </c:pt>
                <c:pt idx="46">
                  <c:v>2.482775743280988</c:v>
                </c:pt>
                <c:pt idx="47">
                  <c:v>4.151777602810241</c:v>
                </c:pt>
                <c:pt idx="48">
                  <c:v>6.728113278864879</c:v>
                </c:pt>
                <c:pt idx="49">
                  <c:v>2.220284959272083</c:v>
                </c:pt>
                <c:pt idx="50">
                  <c:v>0.0319812376738841</c:v>
                </c:pt>
                <c:pt idx="51">
                  <c:v>3.860499813502427</c:v>
                </c:pt>
                <c:pt idx="52">
                  <c:v>-4.78926711643536</c:v>
                </c:pt>
                <c:pt idx="53">
                  <c:v>4.48593598448108</c:v>
                </c:pt>
                <c:pt idx="54">
                  <c:v>1.964879709135918</c:v>
                </c:pt>
                <c:pt idx="55">
                  <c:v>-1.914371696634042</c:v>
                </c:pt>
                <c:pt idx="56">
                  <c:v>1.183416696746242</c:v>
                </c:pt>
                <c:pt idx="57">
                  <c:v>-4.390368199770665</c:v>
                </c:pt>
                <c:pt idx="58">
                  <c:v>11.15878684505089</c:v>
                </c:pt>
                <c:pt idx="59">
                  <c:v>-1.99237574624182</c:v>
                </c:pt>
                <c:pt idx="60">
                  <c:v>0.958951025001227</c:v>
                </c:pt>
                <c:pt idx="61">
                  <c:v>-2.183183910831111</c:v>
                </c:pt>
                <c:pt idx="62">
                  <c:v>2.789268993534639</c:v>
                </c:pt>
                <c:pt idx="63">
                  <c:v>0.0963971562838978</c:v>
                </c:pt>
                <c:pt idx="64">
                  <c:v>-1.735885397857237</c:v>
                </c:pt>
                <c:pt idx="65">
                  <c:v>3.937374430342528</c:v>
                </c:pt>
                <c:pt idx="66">
                  <c:v>-2.399754838405508</c:v>
                </c:pt>
                <c:pt idx="67">
                  <c:v>0.910562036567408</c:v>
                </c:pt>
                <c:pt idx="68">
                  <c:v>0.210627094303493</c:v>
                </c:pt>
                <c:pt idx="69">
                  <c:v>3.026177510270378</c:v>
                </c:pt>
                <c:pt idx="70">
                  <c:v>1.010780108960231</c:v>
                </c:pt>
                <c:pt idx="71">
                  <c:v>0.704597094397648</c:v>
                </c:pt>
                <c:pt idx="72">
                  <c:v>1.048361365604636</c:v>
                </c:pt>
                <c:pt idx="73">
                  <c:v>1.869727998556548</c:v>
                </c:pt>
                <c:pt idx="74">
                  <c:v>-2.54167865919809</c:v>
                </c:pt>
                <c:pt idx="75">
                  <c:v>2.271746291374179</c:v>
                </c:pt>
                <c:pt idx="76">
                  <c:v>0.0755236677847076</c:v>
                </c:pt>
                <c:pt idx="77">
                  <c:v>-0.532705924133793</c:v>
                </c:pt>
                <c:pt idx="78">
                  <c:v>3.443197286501687</c:v>
                </c:pt>
                <c:pt idx="79">
                  <c:v>-0.998791957891103</c:v>
                </c:pt>
                <c:pt idx="80">
                  <c:v>1.939293574183422</c:v>
                </c:pt>
                <c:pt idx="81">
                  <c:v>-1.291067268024702</c:v>
                </c:pt>
                <c:pt idx="82">
                  <c:v>1.009116698066214</c:v>
                </c:pt>
                <c:pt idx="83">
                  <c:v>3.250080394468865</c:v>
                </c:pt>
                <c:pt idx="84">
                  <c:v>-3.004505720396178</c:v>
                </c:pt>
                <c:pt idx="85">
                  <c:v>-4.574645716487564</c:v>
                </c:pt>
                <c:pt idx="86">
                  <c:v>1.15306099558069</c:v>
                </c:pt>
                <c:pt idx="87">
                  <c:v>1.239715242509585</c:v>
                </c:pt>
                <c:pt idx="88">
                  <c:v>-2.679079956188394</c:v>
                </c:pt>
                <c:pt idx="89">
                  <c:v>3.148985976995974</c:v>
                </c:pt>
                <c:pt idx="90">
                  <c:v>3.759874307161877</c:v>
                </c:pt>
                <c:pt idx="91">
                  <c:v>-2.687753685671629</c:v>
                </c:pt>
                <c:pt idx="92">
                  <c:v>2.083378357934785</c:v>
                </c:pt>
                <c:pt idx="93">
                  <c:v>-3.950460463639254</c:v>
                </c:pt>
                <c:pt idx="94">
                  <c:v>1.229914699464387</c:v>
                </c:pt>
                <c:pt idx="95">
                  <c:v>2.427765802251407</c:v>
                </c:pt>
                <c:pt idx="96">
                  <c:v>3.607414650737633</c:v>
                </c:pt>
                <c:pt idx="97">
                  <c:v>2.732924352161513</c:v>
                </c:pt>
                <c:pt idx="98">
                  <c:v>2.796029637914173</c:v>
                </c:pt>
                <c:pt idx="99">
                  <c:v>3.631170950632384</c:v>
                </c:pt>
                <c:pt idx="100">
                  <c:v>2.127859017622801</c:v>
                </c:pt>
                <c:pt idx="101">
                  <c:v>3.177604405690674</c:v>
                </c:pt>
                <c:pt idx="102">
                  <c:v>-0.0320250507063214</c:v>
                </c:pt>
                <c:pt idx="103">
                  <c:v>4.009752972164871</c:v>
                </c:pt>
                <c:pt idx="104">
                  <c:v>-0.497938091408424</c:v>
                </c:pt>
                <c:pt idx="105">
                  <c:v>4.104901117798794</c:v>
                </c:pt>
                <c:pt idx="106">
                  <c:v>1.74438772981812</c:v>
                </c:pt>
                <c:pt idx="107">
                  <c:v>3.26173428798728</c:v>
                </c:pt>
                <c:pt idx="108">
                  <c:v>0.693374422187977</c:v>
                </c:pt>
                <c:pt idx="109">
                  <c:v>0.791655606389465</c:v>
                </c:pt>
                <c:pt idx="110">
                  <c:v>1.343144848954293</c:v>
                </c:pt>
                <c:pt idx="111">
                  <c:v>2.285338673433518</c:v>
                </c:pt>
                <c:pt idx="112">
                  <c:v>0.225669536107124</c:v>
                </c:pt>
                <c:pt idx="113">
                  <c:v>-4.574802797369631</c:v>
                </c:pt>
                <c:pt idx="114">
                  <c:v>1.88139698413938</c:v>
                </c:pt>
                <c:pt idx="115">
                  <c:v>5.420328532646209</c:v>
                </c:pt>
                <c:pt idx="116">
                  <c:v>2.610099951988119</c:v>
                </c:pt>
                <c:pt idx="117">
                  <c:v>7.337615381343317</c:v>
                </c:pt>
                <c:pt idx="118">
                  <c:v>-2.150537634408598</c:v>
                </c:pt>
                <c:pt idx="119">
                  <c:v>6.131706131706127</c:v>
                </c:pt>
                <c:pt idx="120">
                  <c:v>0.592754655540868</c:v>
                </c:pt>
                <c:pt idx="121">
                  <c:v>-4.261399559950436</c:v>
                </c:pt>
                <c:pt idx="122">
                  <c:v>5.84055367709214</c:v>
                </c:pt>
                <c:pt idx="123">
                  <c:v>5.857688371976929</c:v>
                </c:pt>
                <c:pt idx="124">
                  <c:v>4.345263356438914</c:v>
                </c:pt>
                <c:pt idx="125">
                  <c:v>7.814583003818599</c:v>
                </c:pt>
                <c:pt idx="126">
                  <c:v>-5.746560342027215</c:v>
                </c:pt>
                <c:pt idx="127">
                  <c:v>5.315352374175895</c:v>
                </c:pt>
                <c:pt idx="128">
                  <c:v>-3.447766235959798</c:v>
                </c:pt>
                <c:pt idx="129">
                  <c:v>4.45868229428615</c:v>
                </c:pt>
                <c:pt idx="130">
                  <c:v>1.573163073058402</c:v>
                </c:pt>
                <c:pt idx="131">
                  <c:v>1.015013962882436</c:v>
                </c:pt>
                <c:pt idx="132">
                  <c:v>7.044925939527475</c:v>
                </c:pt>
                <c:pt idx="133">
                  <c:v>4.99456801418035</c:v>
                </c:pt>
                <c:pt idx="134">
                  <c:v>0.90764692534604</c:v>
                </c:pt>
                <c:pt idx="135">
                  <c:v>-1.882617494940415</c:v>
                </c:pt>
                <c:pt idx="136">
                  <c:v>3.943822078803101</c:v>
                </c:pt>
                <c:pt idx="137">
                  <c:v>-1.161539547026022</c:v>
                </c:pt>
                <c:pt idx="138">
                  <c:v>-14.57967108961604</c:v>
                </c:pt>
                <c:pt idx="139">
                  <c:v>6.23955373558416</c:v>
                </c:pt>
                <c:pt idx="140">
                  <c:v>8.029419573062224</c:v>
                </c:pt>
                <c:pt idx="141">
                  <c:v>5.912603420499336</c:v>
                </c:pt>
                <c:pt idx="142">
                  <c:v>5.637530830246715</c:v>
                </c:pt>
                <c:pt idx="143">
                  <c:v>4.100941239637828</c:v>
                </c:pt>
                <c:pt idx="144">
                  <c:v>-3.228251695789455</c:v>
                </c:pt>
                <c:pt idx="145">
                  <c:v>3.87941824877052</c:v>
                </c:pt>
                <c:pt idx="146">
                  <c:v>3.794398190256317</c:v>
                </c:pt>
                <c:pt idx="147">
                  <c:v>-2.497041597387629</c:v>
                </c:pt>
                <c:pt idx="148">
                  <c:v>5.443833343575257</c:v>
                </c:pt>
                <c:pt idx="149">
                  <c:v>-3.204609859329357</c:v>
                </c:pt>
                <c:pt idx="150">
                  <c:v>-0.625413932205427</c:v>
                </c:pt>
                <c:pt idx="151">
                  <c:v>-2.85517377178301</c:v>
                </c:pt>
                <c:pt idx="152">
                  <c:v>6.25394672217415</c:v>
                </c:pt>
                <c:pt idx="153">
                  <c:v>1.906187405075831</c:v>
                </c:pt>
                <c:pt idx="154">
                  <c:v>5.784392077240418</c:v>
                </c:pt>
                <c:pt idx="155">
                  <c:v>-5.090352220520671</c:v>
                </c:pt>
                <c:pt idx="156">
                  <c:v>-2.01081422199274</c:v>
                </c:pt>
                <c:pt idx="157">
                  <c:v>9.671989578606865</c:v>
                </c:pt>
                <c:pt idx="158">
                  <c:v>-3.079582004297393</c:v>
                </c:pt>
                <c:pt idx="159">
                  <c:v>-2.19149976246705</c:v>
                </c:pt>
                <c:pt idx="160">
                  <c:v>2.393354920456145</c:v>
                </c:pt>
                <c:pt idx="161">
                  <c:v>-1.63412622026674</c:v>
                </c:pt>
                <c:pt idx="162">
                  <c:v>6.069903482594032</c:v>
                </c:pt>
                <c:pt idx="163">
                  <c:v>-5.348294765695011</c:v>
                </c:pt>
                <c:pt idx="164">
                  <c:v>-0.494949565265811</c:v>
                </c:pt>
                <c:pt idx="165">
                  <c:v>-8.006856023506372</c:v>
                </c:pt>
                <c:pt idx="166">
                  <c:v>0.405338606030642</c:v>
                </c:pt>
                <c:pt idx="167">
                  <c:v>3.463659223801013</c:v>
                </c:pt>
                <c:pt idx="168">
                  <c:v>-9.229068601254742</c:v>
                </c:pt>
                <c:pt idx="169">
                  <c:v>-6.420471958320574</c:v>
                </c:pt>
                <c:pt idx="170">
                  <c:v>7.681435453707144</c:v>
                </c:pt>
                <c:pt idx="171">
                  <c:v>0.509019896595321</c:v>
                </c:pt>
                <c:pt idx="172">
                  <c:v>-2.503543501457202</c:v>
                </c:pt>
                <c:pt idx="173">
                  <c:v>-1.074012969829636</c:v>
                </c:pt>
                <c:pt idx="174">
                  <c:v>-6.410838569057905</c:v>
                </c:pt>
                <c:pt idx="175">
                  <c:v>-8.172338961520126</c:v>
                </c:pt>
                <c:pt idx="176">
                  <c:v>1.809902588045412</c:v>
                </c:pt>
                <c:pt idx="177">
                  <c:v>7.517597992036088</c:v>
                </c:pt>
                <c:pt idx="178">
                  <c:v>0.757382947913456</c:v>
                </c:pt>
                <c:pt idx="179">
                  <c:v>-1.557382760783211</c:v>
                </c:pt>
                <c:pt idx="180">
                  <c:v>-2.07662360644134</c:v>
                </c:pt>
                <c:pt idx="181">
                  <c:v>3.673886133022515</c:v>
                </c:pt>
                <c:pt idx="182">
                  <c:v>-6.141765223681576</c:v>
                </c:pt>
                <c:pt idx="183">
                  <c:v>-0.908145451844146</c:v>
                </c:pt>
                <c:pt idx="184">
                  <c:v>-7.245534793935195</c:v>
                </c:pt>
                <c:pt idx="185">
                  <c:v>-7.900426340142658</c:v>
                </c:pt>
                <c:pt idx="186">
                  <c:v>0.488141988986644</c:v>
                </c:pt>
                <c:pt idx="187">
                  <c:v>-11.00243431178842</c:v>
                </c:pt>
                <c:pt idx="188">
                  <c:v>8.644882739672261</c:v>
                </c:pt>
                <c:pt idx="189">
                  <c:v>5.70696351156069</c:v>
                </c:pt>
                <c:pt idx="190">
                  <c:v>-6.033258215761866</c:v>
                </c:pt>
                <c:pt idx="191">
                  <c:v>-2.741469846104885</c:v>
                </c:pt>
                <c:pt idx="192">
                  <c:v>-1.700362276498781</c:v>
                </c:pt>
                <c:pt idx="193">
                  <c:v>0.83576056589193</c:v>
                </c:pt>
                <c:pt idx="194">
                  <c:v>8.104411799382207</c:v>
                </c:pt>
                <c:pt idx="195">
                  <c:v>5.089866073376093</c:v>
                </c:pt>
                <c:pt idx="196">
                  <c:v>1.132224286262826</c:v>
                </c:pt>
                <c:pt idx="197">
                  <c:v>1.622370446382755</c:v>
                </c:pt>
                <c:pt idx="198">
                  <c:v>1.787319122295044</c:v>
                </c:pt>
                <c:pt idx="199">
                  <c:v>-1.19443259491473</c:v>
                </c:pt>
                <c:pt idx="200">
                  <c:v>5.496149482414135</c:v>
                </c:pt>
                <c:pt idx="201">
                  <c:v>0.712851310066527</c:v>
                </c:pt>
                <c:pt idx="202">
                  <c:v>5.076545076545077</c:v>
                </c:pt>
                <c:pt idx="203">
                  <c:v>1.727642276422768</c:v>
                </c:pt>
                <c:pt idx="204">
                  <c:v>1.22090299081449</c:v>
                </c:pt>
                <c:pt idx="205">
                  <c:v>-1.635893583943265</c:v>
                </c:pt>
                <c:pt idx="206">
                  <c:v>-1.679082941902495</c:v>
                </c:pt>
                <c:pt idx="207">
                  <c:v>1.208344622053654</c:v>
                </c:pt>
                <c:pt idx="208">
                  <c:v>1.798907805974931</c:v>
                </c:pt>
                <c:pt idx="209">
                  <c:v>-3.429052277269371</c:v>
                </c:pt>
                <c:pt idx="210">
                  <c:v>0.228733253458227</c:v>
                </c:pt>
                <c:pt idx="211">
                  <c:v>0.936390639715996</c:v>
                </c:pt>
                <c:pt idx="212">
                  <c:v>1.401424751924502</c:v>
                </c:pt>
                <c:pt idx="213">
                  <c:v>3.85949389488585</c:v>
                </c:pt>
                <c:pt idx="214">
                  <c:v>3.245812816275079</c:v>
                </c:pt>
                <c:pt idx="215">
                  <c:v>-2.529044821440367</c:v>
                </c:pt>
                <c:pt idx="216">
                  <c:v>1.890338364641439</c:v>
                </c:pt>
                <c:pt idx="217">
                  <c:v>-1.911764705882351</c:v>
                </c:pt>
                <c:pt idx="218">
                  <c:v>-2.010858977291016</c:v>
                </c:pt>
                <c:pt idx="219">
                  <c:v>2.995202489518959</c:v>
                </c:pt>
                <c:pt idx="220">
                  <c:v>-0.014267729752419</c:v>
                </c:pt>
                <c:pt idx="221">
                  <c:v>3.596820360437506</c:v>
                </c:pt>
                <c:pt idx="222">
                  <c:v>-1.122202596055692</c:v>
                </c:pt>
                <c:pt idx="223">
                  <c:v>0.694894004080865</c:v>
                </c:pt>
                <c:pt idx="224">
                  <c:v>-1.774074104214643</c:v>
                </c:pt>
                <c:pt idx="225">
                  <c:v>3.518612107604744</c:v>
                </c:pt>
                <c:pt idx="226">
                  <c:v>-0.095239619681792</c:v>
                </c:pt>
                <c:pt idx="227">
                  <c:v>2.5466838635253</c:v>
                </c:pt>
                <c:pt idx="228">
                  <c:v>0.045309668145753</c:v>
                </c:pt>
                <c:pt idx="229">
                  <c:v>1.109584120687756</c:v>
                </c:pt>
                <c:pt idx="230">
                  <c:v>1.215566041378672</c:v>
                </c:pt>
                <c:pt idx="231">
                  <c:v>-3.091690129023886</c:v>
                </c:pt>
                <c:pt idx="232">
                  <c:v>0.00866080356511171</c:v>
                </c:pt>
                <c:pt idx="233">
                  <c:v>0.508581325775471</c:v>
                </c:pt>
                <c:pt idx="234">
                  <c:v>2.127426252878595</c:v>
                </c:pt>
                <c:pt idx="235">
                  <c:v>2.456627448574188</c:v>
                </c:pt>
                <c:pt idx="236">
                  <c:v>3.150802859602511</c:v>
                </c:pt>
                <c:pt idx="237">
                  <c:v>1.646660957661441</c:v>
                </c:pt>
                <c:pt idx="238">
                  <c:v>1.261575148326099</c:v>
                </c:pt>
                <c:pt idx="239">
                  <c:v>1.405908481985479</c:v>
                </c:pt>
                <c:pt idx="240">
                  <c:v>-2.184614528868623</c:v>
                </c:pt>
                <c:pt idx="241">
                  <c:v>0.997995479165776</c:v>
                </c:pt>
                <c:pt idx="242">
                  <c:v>4.329068310741381</c:v>
                </c:pt>
                <c:pt idx="243">
                  <c:v>3.254922860014706</c:v>
                </c:pt>
                <c:pt idx="244">
                  <c:v>-1.781630973069735</c:v>
                </c:pt>
                <c:pt idx="245">
                  <c:v>-3.198190707420092</c:v>
                </c:pt>
                <c:pt idx="246">
                  <c:v>1.286359232307408</c:v>
                </c:pt>
                <c:pt idx="247">
                  <c:v>3.579400131615545</c:v>
                </c:pt>
                <c:pt idx="248">
                  <c:v>1.482233502538078</c:v>
                </c:pt>
                <c:pt idx="249">
                  <c:v>-4.40434238211414</c:v>
                </c:pt>
                <c:pt idx="250">
                  <c:v>-0.862848886668391</c:v>
                </c:pt>
                <c:pt idx="251">
                  <c:v>-6.116347489716415</c:v>
                </c:pt>
                <c:pt idx="252">
                  <c:v>-3.476116209060234</c:v>
                </c:pt>
                <c:pt idx="253">
                  <c:v>-0.595958305464334</c:v>
                </c:pt>
                <c:pt idx="254">
                  <c:v>5.6808044152113</c:v>
                </c:pt>
              </c:numCache>
            </c:numRef>
          </c:val>
        </c:ser>
        <c:marker val="1"/>
        <c:axId val="539880472"/>
        <c:axId val="539986840"/>
      </c:lineChart>
      <c:dateAx>
        <c:axId val="539880472"/>
        <c:scaling>
          <c:orientation val="minMax"/>
        </c:scaling>
        <c:delete val="1"/>
        <c:axPos val="b"/>
        <c:numFmt formatCode="mmm/yy" sourceLinked="1"/>
        <c:tickLblPos val="nextTo"/>
        <c:crossAx val="539986840"/>
        <c:crosses val="autoZero"/>
        <c:auto val="1"/>
        <c:lblOffset val="100"/>
      </c:dateAx>
      <c:valAx>
        <c:axId val="539986840"/>
        <c:scaling>
          <c:orientation val="minMax"/>
          <c:max val="40.0"/>
          <c:min val="-50.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ko-KR" sz="1200"/>
            </a:pPr>
            <a:endParaRPr lang="en-US"/>
          </a:p>
        </c:txPr>
        <c:crossAx val="539880472"/>
        <c:crosses val="autoZero"/>
        <c:crossBetween val="between"/>
        <c:majorUnit val="10.0"/>
        <c:minorUnit val="1.0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5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0.59</c:v>
                </c:pt>
              </c:strCache>
            </c:strRef>
          </c:tx>
          <c:marker>
            <c:symbol val="none"/>
          </c:marker>
          <c:cat>
            <c:numRef>
              <c:f>Sheet1!$A$2:$A$256</c:f>
              <c:numCache>
                <c:formatCode>mmm/yy</c:formatCode>
                <c:ptCount val="255"/>
                <c:pt idx="0">
                  <c:v>31810.0</c:v>
                </c:pt>
                <c:pt idx="1">
                  <c:v>31838.0</c:v>
                </c:pt>
                <c:pt idx="2">
                  <c:v>31868.0</c:v>
                </c:pt>
                <c:pt idx="3">
                  <c:v>31898.0</c:v>
                </c:pt>
                <c:pt idx="4">
                  <c:v>31929.0</c:v>
                </c:pt>
                <c:pt idx="5">
                  <c:v>31959.0</c:v>
                </c:pt>
                <c:pt idx="6">
                  <c:v>31992.0</c:v>
                </c:pt>
                <c:pt idx="7">
                  <c:v>32021.0</c:v>
                </c:pt>
                <c:pt idx="8">
                  <c:v>32051.0</c:v>
                </c:pt>
                <c:pt idx="9">
                  <c:v>32083.0</c:v>
                </c:pt>
                <c:pt idx="10">
                  <c:v>32112.0</c:v>
                </c:pt>
                <c:pt idx="11">
                  <c:v>32146.0</c:v>
                </c:pt>
                <c:pt idx="12">
                  <c:v>32174.0</c:v>
                </c:pt>
                <c:pt idx="13">
                  <c:v>32203.0</c:v>
                </c:pt>
                <c:pt idx="14">
                  <c:v>32237.0</c:v>
                </c:pt>
                <c:pt idx="15">
                  <c:v>32265.0</c:v>
                </c:pt>
                <c:pt idx="16">
                  <c:v>32295.0</c:v>
                </c:pt>
                <c:pt idx="17">
                  <c:v>32325.0</c:v>
                </c:pt>
                <c:pt idx="18">
                  <c:v>32356.0</c:v>
                </c:pt>
                <c:pt idx="19">
                  <c:v>32387.0</c:v>
                </c:pt>
                <c:pt idx="20">
                  <c:v>32419.0</c:v>
                </c:pt>
                <c:pt idx="21">
                  <c:v>32448.0</c:v>
                </c:pt>
                <c:pt idx="22">
                  <c:v>32478.0</c:v>
                </c:pt>
                <c:pt idx="23">
                  <c:v>32511.0</c:v>
                </c:pt>
                <c:pt idx="24">
                  <c:v>32540.0</c:v>
                </c:pt>
                <c:pt idx="25">
                  <c:v>32568.0</c:v>
                </c:pt>
                <c:pt idx="26">
                  <c:v>32601.0</c:v>
                </c:pt>
                <c:pt idx="27">
                  <c:v>32629.0</c:v>
                </c:pt>
                <c:pt idx="28">
                  <c:v>32660.0</c:v>
                </c:pt>
                <c:pt idx="29">
                  <c:v>32692.0</c:v>
                </c:pt>
                <c:pt idx="30">
                  <c:v>32721.0</c:v>
                </c:pt>
                <c:pt idx="31">
                  <c:v>32752.0</c:v>
                </c:pt>
                <c:pt idx="32">
                  <c:v>32783.0</c:v>
                </c:pt>
                <c:pt idx="33">
                  <c:v>32813.0</c:v>
                </c:pt>
                <c:pt idx="34">
                  <c:v>32843.0</c:v>
                </c:pt>
                <c:pt idx="35">
                  <c:v>32875.0</c:v>
                </c:pt>
                <c:pt idx="36">
                  <c:v>32905.0</c:v>
                </c:pt>
                <c:pt idx="37">
                  <c:v>32933.0</c:v>
                </c:pt>
                <c:pt idx="38">
                  <c:v>32965.0</c:v>
                </c:pt>
                <c:pt idx="39">
                  <c:v>32994.0</c:v>
                </c:pt>
                <c:pt idx="40">
                  <c:v>33025.0</c:v>
                </c:pt>
                <c:pt idx="41">
                  <c:v>33056.0</c:v>
                </c:pt>
                <c:pt idx="42">
                  <c:v>33086.0</c:v>
                </c:pt>
                <c:pt idx="43">
                  <c:v>33120.0</c:v>
                </c:pt>
                <c:pt idx="44">
                  <c:v>33147.0</c:v>
                </c:pt>
                <c:pt idx="45">
                  <c:v>33178.0</c:v>
                </c:pt>
                <c:pt idx="46">
                  <c:v>33210.0</c:v>
                </c:pt>
                <c:pt idx="47">
                  <c:v>33240.0</c:v>
                </c:pt>
                <c:pt idx="48">
                  <c:v>33270.0</c:v>
                </c:pt>
                <c:pt idx="49">
                  <c:v>33298.0</c:v>
                </c:pt>
                <c:pt idx="50">
                  <c:v>33329.0</c:v>
                </c:pt>
                <c:pt idx="51">
                  <c:v>33359.0</c:v>
                </c:pt>
                <c:pt idx="52">
                  <c:v>33392.0</c:v>
                </c:pt>
                <c:pt idx="53">
                  <c:v>33420.0</c:v>
                </c:pt>
                <c:pt idx="54">
                  <c:v>33451.0</c:v>
                </c:pt>
                <c:pt idx="55">
                  <c:v>33484.0</c:v>
                </c:pt>
                <c:pt idx="56">
                  <c:v>33512.0</c:v>
                </c:pt>
                <c:pt idx="57">
                  <c:v>33543.0</c:v>
                </c:pt>
                <c:pt idx="58">
                  <c:v>33574.0</c:v>
                </c:pt>
                <c:pt idx="59">
                  <c:v>33605.0</c:v>
                </c:pt>
                <c:pt idx="60">
                  <c:v>33637.0</c:v>
                </c:pt>
                <c:pt idx="61">
                  <c:v>33665.0</c:v>
                </c:pt>
                <c:pt idx="62">
                  <c:v>33695.0</c:v>
                </c:pt>
                <c:pt idx="63">
                  <c:v>33725.0</c:v>
                </c:pt>
                <c:pt idx="64">
                  <c:v>33756.0</c:v>
                </c:pt>
                <c:pt idx="65">
                  <c:v>33786.0</c:v>
                </c:pt>
                <c:pt idx="66">
                  <c:v>33819.0</c:v>
                </c:pt>
                <c:pt idx="67">
                  <c:v>33848.0</c:v>
                </c:pt>
                <c:pt idx="68">
                  <c:v>33878.0</c:v>
                </c:pt>
                <c:pt idx="69">
                  <c:v>33910.0</c:v>
                </c:pt>
                <c:pt idx="70">
                  <c:v>33939.0</c:v>
                </c:pt>
                <c:pt idx="71">
                  <c:v>33973.0</c:v>
                </c:pt>
                <c:pt idx="72">
                  <c:v>34001.0</c:v>
                </c:pt>
                <c:pt idx="73">
                  <c:v>34029.0</c:v>
                </c:pt>
                <c:pt idx="74">
                  <c:v>34060.0</c:v>
                </c:pt>
                <c:pt idx="75">
                  <c:v>34092.0</c:v>
                </c:pt>
                <c:pt idx="76">
                  <c:v>34121.0</c:v>
                </c:pt>
                <c:pt idx="77">
                  <c:v>34151.0</c:v>
                </c:pt>
                <c:pt idx="78">
                  <c:v>34183.0</c:v>
                </c:pt>
                <c:pt idx="79">
                  <c:v>34213.0</c:v>
                </c:pt>
                <c:pt idx="80">
                  <c:v>34243.0</c:v>
                </c:pt>
                <c:pt idx="81">
                  <c:v>34274.0</c:v>
                </c:pt>
                <c:pt idx="82">
                  <c:v>34304.0</c:v>
                </c:pt>
                <c:pt idx="83">
                  <c:v>34337.0</c:v>
                </c:pt>
                <c:pt idx="84">
                  <c:v>34366.0</c:v>
                </c:pt>
                <c:pt idx="85">
                  <c:v>34394.0</c:v>
                </c:pt>
                <c:pt idx="86">
                  <c:v>34428.0</c:v>
                </c:pt>
                <c:pt idx="87">
                  <c:v>34456.0</c:v>
                </c:pt>
                <c:pt idx="88">
                  <c:v>34486.0</c:v>
                </c:pt>
                <c:pt idx="89">
                  <c:v>34516.0</c:v>
                </c:pt>
                <c:pt idx="90">
                  <c:v>34547.0</c:v>
                </c:pt>
                <c:pt idx="91">
                  <c:v>34578.0</c:v>
                </c:pt>
                <c:pt idx="92">
                  <c:v>34610.0</c:v>
                </c:pt>
                <c:pt idx="93">
                  <c:v>34639.0</c:v>
                </c:pt>
                <c:pt idx="94">
                  <c:v>34669.0</c:v>
                </c:pt>
                <c:pt idx="95">
                  <c:v>34702.0</c:v>
                </c:pt>
                <c:pt idx="96">
                  <c:v>34731.0</c:v>
                </c:pt>
                <c:pt idx="97">
                  <c:v>34759.0</c:v>
                </c:pt>
                <c:pt idx="98">
                  <c:v>34792.0</c:v>
                </c:pt>
                <c:pt idx="99">
                  <c:v>34820.0</c:v>
                </c:pt>
                <c:pt idx="100">
                  <c:v>34851.0</c:v>
                </c:pt>
                <c:pt idx="101">
                  <c:v>34883.0</c:v>
                </c:pt>
                <c:pt idx="102">
                  <c:v>34912.0</c:v>
                </c:pt>
                <c:pt idx="103">
                  <c:v>34943.0</c:v>
                </c:pt>
                <c:pt idx="104">
                  <c:v>34974.0</c:v>
                </c:pt>
                <c:pt idx="105">
                  <c:v>35004.0</c:v>
                </c:pt>
                <c:pt idx="106">
                  <c:v>35034.0</c:v>
                </c:pt>
                <c:pt idx="107">
                  <c:v>35066.0</c:v>
                </c:pt>
                <c:pt idx="108">
                  <c:v>35096.0</c:v>
                </c:pt>
                <c:pt idx="109">
                  <c:v>35125.0</c:v>
                </c:pt>
                <c:pt idx="110">
                  <c:v>35156.0</c:v>
                </c:pt>
                <c:pt idx="111">
                  <c:v>35186.0</c:v>
                </c:pt>
                <c:pt idx="112">
                  <c:v>35219.0</c:v>
                </c:pt>
                <c:pt idx="113">
                  <c:v>35247.0</c:v>
                </c:pt>
                <c:pt idx="114">
                  <c:v>35278.0</c:v>
                </c:pt>
                <c:pt idx="115">
                  <c:v>35311.0</c:v>
                </c:pt>
                <c:pt idx="116">
                  <c:v>35339.0</c:v>
                </c:pt>
                <c:pt idx="117">
                  <c:v>35370.0</c:v>
                </c:pt>
                <c:pt idx="118">
                  <c:v>35401.0</c:v>
                </c:pt>
                <c:pt idx="119">
                  <c:v>35432.0</c:v>
                </c:pt>
                <c:pt idx="120">
                  <c:v>35464.0</c:v>
                </c:pt>
                <c:pt idx="121">
                  <c:v>35492.0</c:v>
                </c:pt>
                <c:pt idx="122">
                  <c:v>35521.0</c:v>
                </c:pt>
                <c:pt idx="123">
                  <c:v>35551.0</c:v>
                </c:pt>
                <c:pt idx="124">
                  <c:v>35583.0</c:v>
                </c:pt>
                <c:pt idx="125">
                  <c:v>35612.0</c:v>
                </c:pt>
                <c:pt idx="126">
                  <c:v>35643.0</c:v>
                </c:pt>
                <c:pt idx="127">
                  <c:v>35675.0</c:v>
                </c:pt>
                <c:pt idx="128">
                  <c:v>35704.0</c:v>
                </c:pt>
                <c:pt idx="129">
                  <c:v>35737.0</c:v>
                </c:pt>
                <c:pt idx="130">
                  <c:v>35765.0</c:v>
                </c:pt>
                <c:pt idx="131">
                  <c:v>35797.0</c:v>
                </c:pt>
                <c:pt idx="132">
                  <c:v>35828.0</c:v>
                </c:pt>
                <c:pt idx="133">
                  <c:v>35856.0</c:v>
                </c:pt>
                <c:pt idx="134">
                  <c:v>35886.0</c:v>
                </c:pt>
                <c:pt idx="135">
                  <c:v>35916.0</c:v>
                </c:pt>
                <c:pt idx="136">
                  <c:v>35947.0</c:v>
                </c:pt>
                <c:pt idx="137">
                  <c:v>35977.0</c:v>
                </c:pt>
                <c:pt idx="138">
                  <c:v>36010.0</c:v>
                </c:pt>
                <c:pt idx="139">
                  <c:v>36039.0</c:v>
                </c:pt>
                <c:pt idx="140">
                  <c:v>36069.0</c:v>
                </c:pt>
                <c:pt idx="141">
                  <c:v>36101.0</c:v>
                </c:pt>
                <c:pt idx="142">
                  <c:v>36130.0</c:v>
                </c:pt>
                <c:pt idx="143">
                  <c:v>36164.0</c:v>
                </c:pt>
                <c:pt idx="144">
                  <c:v>36192.0</c:v>
                </c:pt>
                <c:pt idx="145">
                  <c:v>36220.0</c:v>
                </c:pt>
                <c:pt idx="146">
                  <c:v>36251.0</c:v>
                </c:pt>
                <c:pt idx="147">
                  <c:v>36283.0</c:v>
                </c:pt>
                <c:pt idx="148">
                  <c:v>36312.0</c:v>
                </c:pt>
                <c:pt idx="149">
                  <c:v>36342.0</c:v>
                </c:pt>
                <c:pt idx="150">
                  <c:v>36374.0</c:v>
                </c:pt>
                <c:pt idx="151">
                  <c:v>36404.0</c:v>
                </c:pt>
                <c:pt idx="152">
                  <c:v>36434.0</c:v>
                </c:pt>
                <c:pt idx="153">
                  <c:v>36465.0</c:v>
                </c:pt>
                <c:pt idx="154">
                  <c:v>36495.0</c:v>
                </c:pt>
                <c:pt idx="155">
                  <c:v>36528.0</c:v>
                </c:pt>
                <c:pt idx="156">
                  <c:v>36557.0</c:v>
                </c:pt>
                <c:pt idx="157">
                  <c:v>36586.0</c:v>
                </c:pt>
                <c:pt idx="158">
                  <c:v>36619.0</c:v>
                </c:pt>
                <c:pt idx="159">
                  <c:v>36647.0</c:v>
                </c:pt>
                <c:pt idx="160">
                  <c:v>36678.0</c:v>
                </c:pt>
                <c:pt idx="161">
                  <c:v>36710.0</c:v>
                </c:pt>
                <c:pt idx="162">
                  <c:v>36739.0</c:v>
                </c:pt>
                <c:pt idx="163">
                  <c:v>36770.0</c:v>
                </c:pt>
                <c:pt idx="164">
                  <c:v>36801.0</c:v>
                </c:pt>
                <c:pt idx="165">
                  <c:v>36831.0</c:v>
                </c:pt>
                <c:pt idx="166">
                  <c:v>36861.0</c:v>
                </c:pt>
                <c:pt idx="167">
                  <c:v>36893.0</c:v>
                </c:pt>
                <c:pt idx="168">
                  <c:v>36923.0</c:v>
                </c:pt>
                <c:pt idx="169">
                  <c:v>36951.0</c:v>
                </c:pt>
                <c:pt idx="170">
                  <c:v>36983.0</c:v>
                </c:pt>
                <c:pt idx="171">
                  <c:v>37012.0</c:v>
                </c:pt>
                <c:pt idx="172">
                  <c:v>37043.0</c:v>
                </c:pt>
                <c:pt idx="173">
                  <c:v>37074.0</c:v>
                </c:pt>
                <c:pt idx="174">
                  <c:v>37104.0</c:v>
                </c:pt>
                <c:pt idx="175">
                  <c:v>37138.0</c:v>
                </c:pt>
                <c:pt idx="176">
                  <c:v>37165.0</c:v>
                </c:pt>
                <c:pt idx="177">
                  <c:v>37196.0</c:v>
                </c:pt>
                <c:pt idx="178">
                  <c:v>37228.0</c:v>
                </c:pt>
                <c:pt idx="179">
                  <c:v>37258.0</c:v>
                </c:pt>
                <c:pt idx="180">
                  <c:v>37288.0</c:v>
                </c:pt>
                <c:pt idx="181">
                  <c:v>37316.0</c:v>
                </c:pt>
                <c:pt idx="182">
                  <c:v>37347.0</c:v>
                </c:pt>
                <c:pt idx="183">
                  <c:v>37377.0</c:v>
                </c:pt>
                <c:pt idx="184">
                  <c:v>37410.0</c:v>
                </c:pt>
                <c:pt idx="185">
                  <c:v>37438.0</c:v>
                </c:pt>
                <c:pt idx="186">
                  <c:v>37469.0</c:v>
                </c:pt>
                <c:pt idx="187">
                  <c:v>37502.0</c:v>
                </c:pt>
                <c:pt idx="188">
                  <c:v>37530.0</c:v>
                </c:pt>
                <c:pt idx="189">
                  <c:v>37561.0</c:v>
                </c:pt>
                <c:pt idx="190">
                  <c:v>37592.0</c:v>
                </c:pt>
                <c:pt idx="191">
                  <c:v>37623.0</c:v>
                </c:pt>
                <c:pt idx="192">
                  <c:v>37655.0</c:v>
                </c:pt>
                <c:pt idx="193">
                  <c:v>37683.0</c:v>
                </c:pt>
                <c:pt idx="194">
                  <c:v>37712.0</c:v>
                </c:pt>
                <c:pt idx="195">
                  <c:v>37742.0</c:v>
                </c:pt>
                <c:pt idx="196">
                  <c:v>37774.0</c:v>
                </c:pt>
                <c:pt idx="197">
                  <c:v>37803.0</c:v>
                </c:pt>
                <c:pt idx="198">
                  <c:v>37834.0</c:v>
                </c:pt>
                <c:pt idx="199">
                  <c:v>37866.0</c:v>
                </c:pt>
                <c:pt idx="200">
                  <c:v>37895.0</c:v>
                </c:pt>
                <c:pt idx="201">
                  <c:v>37928.0</c:v>
                </c:pt>
                <c:pt idx="202">
                  <c:v>37956.0</c:v>
                </c:pt>
                <c:pt idx="203">
                  <c:v>37988.0</c:v>
                </c:pt>
                <c:pt idx="204">
                  <c:v>38019.0</c:v>
                </c:pt>
                <c:pt idx="205">
                  <c:v>38047.0</c:v>
                </c:pt>
                <c:pt idx="206">
                  <c:v>38078.0</c:v>
                </c:pt>
                <c:pt idx="207">
                  <c:v>38110.0</c:v>
                </c:pt>
                <c:pt idx="208">
                  <c:v>38139.0</c:v>
                </c:pt>
                <c:pt idx="209">
                  <c:v>38169.0</c:v>
                </c:pt>
                <c:pt idx="210">
                  <c:v>38201.0</c:v>
                </c:pt>
                <c:pt idx="211">
                  <c:v>38231.0</c:v>
                </c:pt>
                <c:pt idx="212">
                  <c:v>38261.0</c:v>
                </c:pt>
                <c:pt idx="213">
                  <c:v>38292.0</c:v>
                </c:pt>
                <c:pt idx="214">
                  <c:v>38322.0</c:v>
                </c:pt>
                <c:pt idx="215">
                  <c:v>38355.0</c:v>
                </c:pt>
                <c:pt idx="216">
                  <c:v>38384.0</c:v>
                </c:pt>
                <c:pt idx="217">
                  <c:v>38412.0</c:v>
                </c:pt>
                <c:pt idx="218">
                  <c:v>38443.0</c:v>
                </c:pt>
                <c:pt idx="219">
                  <c:v>38474.0</c:v>
                </c:pt>
                <c:pt idx="220">
                  <c:v>38504.0</c:v>
                </c:pt>
                <c:pt idx="221">
                  <c:v>38534.0</c:v>
                </c:pt>
                <c:pt idx="222">
                  <c:v>38565.0</c:v>
                </c:pt>
                <c:pt idx="223">
                  <c:v>38596.0</c:v>
                </c:pt>
                <c:pt idx="224">
                  <c:v>38628.0</c:v>
                </c:pt>
                <c:pt idx="225">
                  <c:v>38657.0</c:v>
                </c:pt>
                <c:pt idx="226">
                  <c:v>38687.0</c:v>
                </c:pt>
                <c:pt idx="227">
                  <c:v>38720.0</c:v>
                </c:pt>
                <c:pt idx="228">
                  <c:v>38749.0</c:v>
                </c:pt>
                <c:pt idx="229">
                  <c:v>38777.0</c:v>
                </c:pt>
                <c:pt idx="230">
                  <c:v>38810.0</c:v>
                </c:pt>
                <c:pt idx="231">
                  <c:v>38838.0</c:v>
                </c:pt>
                <c:pt idx="232">
                  <c:v>38869.0</c:v>
                </c:pt>
                <c:pt idx="233">
                  <c:v>38901.0</c:v>
                </c:pt>
                <c:pt idx="234">
                  <c:v>38930.0</c:v>
                </c:pt>
                <c:pt idx="235">
                  <c:v>38961.0</c:v>
                </c:pt>
                <c:pt idx="236">
                  <c:v>38992.0</c:v>
                </c:pt>
                <c:pt idx="237">
                  <c:v>39022.0</c:v>
                </c:pt>
                <c:pt idx="238">
                  <c:v>39052.0</c:v>
                </c:pt>
                <c:pt idx="239">
                  <c:v>39085.0</c:v>
                </c:pt>
                <c:pt idx="240">
                  <c:v>39114.0</c:v>
                </c:pt>
                <c:pt idx="241">
                  <c:v>39142.0</c:v>
                </c:pt>
                <c:pt idx="242">
                  <c:v>39174.0</c:v>
                </c:pt>
                <c:pt idx="243">
                  <c:v>39203.0</c:v>
                </c:pt>
                <c:pt idx="244">
                  <c:v>39234.0</c:v>
                </c:pt>
                <c:pt idx="245">
                  <c:v>39265.0</c:v>
                </c:pt>
                <c:pt idx="246">
                  <c:v>39295.0</c:v>
                </c:pt>
                <c:pt idx="247">
                  <c:v>39329.0</c:v>
                </c:pt>
                <c:pt idx="248">
                  <c:v>39356.0</c:v>
                </c:pt>
                <c:pt idx="249">
                  <c:v>39387.0</c:v>
                </c:pt>
                <c:pt idx="250">
                  <c:v>39419.0</c:v>
                </c:pt>
                <c:pt idx="251">
                  <c:v>39449.0</c:v>
                </c:pt>
                <c:pt idx="252">
                  <c:v>39479.0</c:v>
                </c:pt>
                <c:pt idx="253">
                  <c:v>39510.0</c:v>
                </c:pt>
              </c:numCache>
            </c:numRef>
          </c:cat>
          <c:val>
            <c:numRef>
              <c:f>Sheet1!$B$2:$B$256</c:f>
              <c:numCache>
                <c:formatCode>General</c:formatCode>
                <c:ptCount val="255"/>
                <c:pt idx="0">
                  <c:v>0.604166667</c:v>
                </c:pt>
                <c:pt idx="1">
                  <c:v>0.604166667</c:v>
                </c:pt>
                <c:pt idx="2">
                  <c:v>0.668333333</c:v>
                </c:pt>
                <c:pt idx="3">
                  <c:v>0.7175</c:v>
                </c:pt>
                <c:pt idx="4">
                  <c:v>0.7</c:v>
                </c:pt>
                <c:pt idx="5">
                  <c:v>0.704166667</c:v>
                </c:pt>
                <c:pt idx="6">
                  <c:v>0.73</c:v>
                </c:pt>
                <c:pt idx="7">
                  <c:v>0.785</c:v>
                </c:pt>
                <c:pt idx="8">
                  <c:v>0.793333333</c:v>
                </c:pt>
                <c:pt idx="9">
                  <c:v>0.738333333</c:v>
                </c:pt>
                <c:pt idx="10">
                  <c:v>0.749166667</c:v>
                </c:pt>
                <c:pt idx="11">
                  <c:v>0.7225</c:v>
                </c:pt>
                <c:pt idx="12">
                  <c:v>0.684166667</c:v>
                </c:pt>
                <c:pt idx="13">
                  <c:v>0.6975</c:v>
                </c:pt>
                <c:pt idx="14">
                  <c:v>0.726666667</c:v>
                </c:pt>
                <c:pt idx="15">
                  <c:v>0.7575</c:v>
                </c:pt>
                <c:pt idx="16">
                  <c:v>0.743333333</c:v>
                </c:pt>
                <c:pt idx="17">
                  <c:v>0.755</c:v>
                </c:pt>
                <c:pt idx="18">
                  <c:v>0.771666667</c:v>
                </c:pt>
                <c:pt idx="19">
                  <c:v>0.748333333</c:v>
                </c:pt>
                <c:pt idx="20">
                  <c:v>0.733333333</c:v>
                </c:pt>
                <c:pt idx="21">
                  <c:v>0.746666667</c:v>
                </c:pt>
                <c:pt idx="22">
                  <c:v>0.759166667</c:v>
                </c:pt>
                <c:pt idx="23">
                  <c:v>0.7575</c:v>
                </c:pt>
                <c:pt idx="24">
                  <c:v>0.764166667</c:v>
                </c:pt>
                <c:pt idx="25">
                  <c:v>0.78</c:v>
                </c:pt>
                <c:pt idx="26">
                  <c:v>0.765</c:v>
                </c:pt>
                <c:pt idx="27">
                  <c:v>0.738333333</c:v>
                </c:pt>
                <c:pt idx="28">
                  <c:v>0.69</c:v>
                </c:pt>
                <c:pt idx="29">
                  <c:v>0.668333333</c:v>
                </c:pt>
                <c:pt idx="30">
                  <c:v>0.675833333</c:v>
                </c:pt>
                <c:pt idx="31">
                  <c:v>0.6825</c:v>
                </c:pt>
                <c:pt idx="32">
                  <c:v>0.6675</c:v>
                </c:pt>
                <c:pt idx="33">
                  <c:v>0.655833333</c:v>
                </c:pt>
                <c:pt idx="34">
                  <c:v>0.653333333</c:v>
                </c:pt>
                <c:pt idx="35">
                  <c:v>0.684166667</c:v>
                </c:pt>
                <c:pt idx="36">
                  <c:v>0.705833333</c:v>
                </c:pt>
                <c:pt idx="37">
                  <c:v>0.715833333</c:v>
                </c:pt>
                <c:pt idx="38">
                  <c:v>0.7325</c:v>
                </c:pt>
                <c:pt idx="39">
                  <c:v>0.73</c:v>
                </c:pt>
                <c:pt idx="40">
                  <c:v>0.706666667</c:v>
                </c:pt>
                <c:pt idx="41">
                  <c:v>0.705833333</c:v>
                </c:pt>
                <c:pt idx="42">
                  <c:v>0.729166667</c:v>
                </c:pt>
                <c:pt idx="43">
                  <c:v>0.740833333</c:v>
                </c:pt>
                <c:pt idx="44">
                  <c:v>0.726666667</c:v>
                </c:pt>
                <c:pt idx="45">
                  <c:v>0.699166667</c:v>
                </c:pt>
                <c:pt idx="46">
                  <c:v>0.673333333</c:v>
                </c:pt>
                <c:pt idx="47">
                  <c:v>0.674166667</c:v>
                </c:pt>
                <c:pt idx="48">
                  <c:v>0.654166667</c:v>
                </c:pt>
                <c:pt idx="49">
                  <c:v>0.675833333</c:v>
                </c:pt>
                <c:pt idx="50">
                  <c:v>0.67</c:v>
                </c:pt>
                <c:pt idx="51">
                  <c:v>0.6725</c:v>
                </c:pt>
                <c:pt idx="52">
                  <c:v>0.69</c:v>
                </c:pt>
                <c:pt idx="53">
                  <c:v>0.689166667</c:v>
                </c:pt>
                <c:pt idx="54">
                  <c:v>0.658333333</c:v>
                </c:pt>
                <c:pt idx="55">
                  <c:v>0.6375</c:v>
                </c:pt>
                <c:pt idx="56">
                  <c:v>0.6275</c:v>
                </c:pt>
                <c:pt idx="57">
                  <c:v>0.618333333</c:v>
                </c:pt>
                <c:pt idx="58">
                  <c:v>0.590833333</c:v>
                </c:pt>
                <c:pt idx="59">
                  <c:v>0.585833333</c:v>
                </c:pt>
                <c:pt idx="60">
                  <c:v>0.611666667</c:v>
                </c:pt>
                <c:pt idx="61">
                  <c:v>0.628333333</c:v>
                </c:pt>
                <c:pt idx="62">
                  <c:v>0.623333333</c:v>
                </c:pt>
                <c:pt idx="63">
                  <c:v>0.615833333</c:v>
                </c:pt>
                <c:pt idx="64">
                  <c:v>0.605</c:v>
                </c:pt>
                <c:pt idx="65">
                  <c:v>0.57</c:v>
                </c:pt>
                <c:pt idx="66">
                  <c:v>0.549166667</c:v>
                </c:pt>
                <c:pt idx="67">
                  <c:v>0.535</c:v>
                </c:pt>
                <c:pt idx="68">
                  <c:v>0.549166667</c:v>
                </c:pt>
                <c:pt idx="69">
                  <c:v>0.5725</c:v>
                </c:pt>
                <c:pt idx="70">
                  <c:v>0.564166667</c:v>
                </c:pt>
                <c:pt idx="71">
                  <c:v>0.55</c:v>
                </c:pt>
                <c:pt idx="72">
                  <c:v>0.521666667</c:v>
                </c:pt>
                <c:pt idx="73">
                  <c:v>0.498333333</c:v>
                </c:pt>
                <c:pt idx="74">
                  <c:v>0.4975</c:v>
                </c:pt>
                <c:pt idx="75">
                  <c:v>0.503333333</c:v>
                </c:pt>
                <c:pt idx="76">
                  <c:v>0.496666667</c:v>
                </c:pt>
                <c:pt idx="77">
                  <c:v>0.484166667</c:v>
                </c:pt>
                <c:pt idx="78">
                  <c:v>0.473333333</c:v>
                </c:pt>
                <c:pt idx="79">
                  <c:v>0.446666667</c:v>
                </c:pt>
                <c:pt idx="80">
                  <c:v>0.444166667</c:v>
                </c:pt>
                <c:pt idx="81">
                  <c:v>0.476666667</c:v>
                </c:pt>
                <c:pt idx="82">
                  <c:v>0.480833333</c:v>
                </c:pt>
                <c:pt idx="83">
                  <c:v>0.479166667</c:v>
                </c:pt>
                <c:pt idx="84">
                  <c:v>0.4975</c:v>
                </c:pt>
                <c:pt idx="85">
                  <c:v>0.54</c:v>
                </c:pt>
                <c:pt idx="86">
                  <c:v>0.580833333</c:v>
                </c:pt>
                <c:pt idx="87">
                  <c:v>0.598333333</c:v>
                </c:pt>
                <c:pt idx="88">
                  <c:v>0.591666667</c:v>
                </c:pt>
                <c:pt idx="89">
                  <c:v>0.608333333</c:v>
                </c:pt>
                <c:pt idx="90">
                  <c:v>0.603333333</c:v>
                </c:pt>
                <c:pt idx="91">
                  <c:v>0.621666667</c:v>
                </c:pt>
                <c:pt idx="92">
                  <c:v>0.645</c:v>
                </c:pt>
                <c:pt idx="93">
                  <c:v>0.663333333</c:v>
                </c:pt>
                <c:pt idx="94">
                  <c:v>0.650833333</c:v>
                </c:pt>
                <c:pt idx="95">
                  <c:v>0.648333333</c:v>
                </c:pt>
                <c:pt idx="96">
                  <c:v>0.6225</c:v>
                </c:pt>
                <c:pt idx="97">
                  <c:v>0.6</c:v>
                </c:pt>
                <c:pt idx="98">
                  <c:v>0.588333333</c:v>
                </c:pt>
                <c:pt idx="99">
                  <c:v>0.5525</c:v>
                </c:pt>
                <c:pt idx="100">
                  <c:v>0.514166667</c:v>
                </c:pt>
                <c:pt idx="101">
                  <c:v>0.523333333</c:v>
                </c:pt>
                <c:pt idx="102">
                  <c:v>0.540833333</c:v>
                </c:pt>
                <c:pt idx="103">
                  <c:v>0.516666667</c:v>
                </c:pt>
                <c:pt idx="104">
                  <c:v>0.503333333</c:v>
                </c:pt>
                <c:pt idx="105">
                  <c:v>0.494166667</c:v>
                </c:pt>
                <c:pt idx="106">
                  <c:v>0.475833333</c:v>
                </c:pt>
                <c:pt idx="107">
                  <c:v>0.470833333</c:v>
                </c:pt>
                <c:pt idx="108">
                  <c:v>0.484166667</c:v>
                </c:pt>
                <c:pt idx="109">
                  <c:v>0.5225</c:v>
                </c:pt>
                <c:pt idx="110">
                  <c:v>0.5425</c:v>
                </c:pt>
                <c:pt idx="111">
                  <c:v>0.561666667</c:v>
                </c:pt>
                <c:pt idx="112">
                  <c:v>0.575833333</c:v>
                </c:pt>
                <c:pt idx="113">
                  <c:v>0.5725</c:v>
                </c:pt>
                <c:pt idx="114">
                  <c:v>0.553333333</c:v>
                </c:pt>
                <c:pt idx="115">
                  <c:v>0.569166667</c:v>
                </c:pt>
                <c:pt idx="116">
                  <c:v>0.544166667</c:v>
                </c:pt>
                <c:pt idx="117">
                  <c:v>0.516666667</c:v>
                </c:pt>
                <c:pt idx="118">
                  <c:v>0.525</c:v>
                </c:pt>
                <c:pt idx="119">
                  <c:v>0.548333333</c:v>
                </c:pt>
                <c:pt idx="120">
                  <c:v>0.535</c:v>
                </c:pt>
                <c:pt idx="121">
                  <c:v>0.5575</c:v>
                </c:pt>
                <c:pt idx="122">
                  <c:v>0.574166667</c:v>
                </c:pt>
                <c:pt idx="123">
                  <c:v>0.559166667</c:v>
                </c:pt>
                <c:pt idx="124">
                  <c:v>0.540833333</c:v>
                </c:pt>
                <c:pt idx="125">
                  <c:v>0.518333333</c:v>
                </c:pt>
                <c:pt idx="126">
                  <c:v>0.525</c:v>
                </c:pt>
                <c:pt idx="127">
                  <c:v>0.5175</c:v>
                </c:pt>
                <c:pt idx="128">
                  <c:v>0.5025</c:v>
                </c:pt>
                <c:pt idx="129">
                  <c:v>0.49</c:v>
                </c:pt>
                <c:pt idx="130">
                  <c:v>0.484166667</c:v>
                </c:pt>
                <c:pt idx="131">
                  <c:v>0.461666667</c:v>
                </c:pt>
                <c:pt idx="132">
                  <c:v>0.464166667</c:v>
                </c:pt>
                <c:pt idx="133">
                  <c:v>0.470833333</c:v>
                </c:pt>
                <c:pt idx="134">
                  <c:v>0.47</c:v>
                </c:pt>
                <c:pt idx="135">
                  <c:v>0.470833333</c:v>
                </c:pt>
                <c:pt idx="136">
                  <c:v>0.458333333</c:v>
                </c:pt>
                <c:pt idx="137">
                  <c:v>0.455</c:v>
                </c:pt>
                <c:pt idx="138">
                  <c:v>0.445</c:v>
                </c:pt>
                <c:pt idx="139">
                  <c:v>0.400833333</c:v>
                </c:pt>
                <c:pt idx="140">
                  <c:v>0.3775</c:v>
                </c:pt>
                <c:pt idx="141">
                  <c:v>0.4025</c:v>
                </c:pt>
                <c:pt idx="142">
                  <c:v>0.3875</c:v>
                </c:pt>
                <c:pt idx="143">
                  <c:v>0.393333333</c:v>
                </c:pt>
                <c:pt idx="144">
                  <c:v>0.416666667</c:v>
                </c:pt>
                <c:pt idx="145">
                  <c:v>0.435833333</c:v>
                </c:pt>
                <c:pt idx="146">
                  <c:v>0.431666667</c:v>
                </c:pt>
                <c:pt idx="147">
                  <c:v>0.461666667</c:v>
                </c:pt>
                <c:pt idx="148">
                  <c:v>0.491666667</c:v>
                </c:pt>
                <c:pt idx="149">
                  <c:v>0.4825</c:v>
                </c:pt>
                <c:pt idx="150">
                  <c:v>0.495</c:v>
                </c:pt>
                <c:pt idx="151">
                  <c:v>0.493333333</c:v>
                </c:pt>
                <c:pt idx="152">
                  <c:v>0.509166667</c:v>
                </c:pt>
                <c:pt idx="153">
                  <c:v>0.5025</c:v>
                </c:pt>
                <c:pt idx="154">
                  <c:v>0.523333333</c:v>
                </c:pt>
                <c:pt idx="155">
                  <c:v>0.555</c:v>
                </c:pt>
                <c:pt idx="156">
                  <c:v>0.543333333</c:v>
                </c:pt>
                <c:pt idx="157">
                  <c:v>0.521666667</c:v>
                </c:pt>
                <c:pt idx="158">
                  <c:v>0.499166667</c:v>
                </c:pt>
                <c:pt idx="159">
                  <c:v>0.536666667</c:v>
                </c:pt>
                <c:pt idx="160">
                  <c:v>0.508333333</c:v>
                </c:pt>
                <c:pt idx="161">
                  <c:v>0.504166667</c:v>
                </c:pt>
                <c:pt idx="162">
                  <c:v>0.485833333</c:v>
                </c:pt>
                <c:pt idx="163">
                  <c:v>0.483333333</c:v>
                </c:pt>
                <c:pt idx="164">
                  <c:v>0.478333333</c:v>
                </c:pt>
                <c:pt idx="165">
                  <c:v>0.476666667</c:v>
                </c:pt>
                <c:pt idx="166">
                  <c:v>0.436666667</c:v>
                </c:pt>
                <c:pt idx="167">
                  <c:v>0.43</c:v>
                </c:pt>
                <c:pt idx="168">
                  <c:v>0.425</c:v>
                </c:pt>
                <c:pt idx="169">
                  <c:v>0.4075</c:v>
                </c:pt>
                <c:pt idx="170">
                  <c:v>0.428333333</c:v>
                </c:pt>
                <c:pt idx="171">
                  <c:v>0.449166667</c:v>
                </c:pt>
                <c:pt idx="172">
                  <c:v>0.44</c:v>
                </c:pt>
                <c:pt idx="173">
                  <c:v>0.436666667</c:v>
                </c:pt>
                <c:pt idx="174">
                  <c:v>0.414166667</c:v>
                </c:pt>
                <c:pt idx="175">
                  <c:v>0.394166667</c:v>
                </c:pt>
                <c:pt idx="176">
                  <c:v>0.380833333</c:v>
                </c:pt>
                <c:pt idx="177">
                  <c:v>0.3875</c:v>
                </c:pt>
                <c:pt idx="178">
                  <c:v>0.424166667</c:v>
                </c:pt>
                <c:pt idx="179">
                  <c:v>0.42</c:v>
                </c:pt>
                <c:pt idx="180">
                  <c:v>0.409166667</c:v>
                </c:pt>
                <c:pt idx="181">
                  <c:v>0.44</c:v>
                </c:pt>
                <c:pt idx="182">
                  <c:v>0.434166667</c:v>
                </c:pt>
                <c:pt idx="183">
                  <c:v>0.43</c:v>
                </c:pt>
                <c:pt idx="184">
                  <c:v>0.410833333</c:v>
                </c:pt>
                <c:pt idx="185">
                  <c:v>0.3875</c:v>
                </c:pt>
                <c:pt idx="186">
                  <c:v>0.355</c:v>
                </c:pt>
                <c:pt idx="187">
                  <c:v>0.3225</c:v>
                </c:pt>
                <c:pt idx="188">
                  <c:v>0.328333333</c:v>
                </c:pt>
                <c:pt idx="189">
                  <c:v>0.3375</c:v>
                </c:pt>
                <c:pt idx="190">
                  <c:v>0.335833333</c:v>
                </c:pt>
                <c:pt idx="191">
                  <c:v>0.3375</c:v>
                </c:pt>
                <c:pt idx="192">
                  <c:v>0.325</c:v>
                </c:pt>
                <c:pt idx="193">
                  <c:v>0.3175</c:v>
                </c:pt>
                <c:pt idx="194">
                  <c:v>0.33</c:v>
                </c:pt>
                <c:pt idx="195">
                  <c:v>0.2975</c:v>
                </c:pt>
                <c:pt idx="196">
                  <c:v>0.2775</c:v>
                </c:pt>
                <c:pt idx="197">
                  <c:v>0.331666667</c:v>
                </c:pt>
                <c:pt idx="198">
                  <c:v>0.370833333</c:v>
                </c:pt>
                <c:pt idx="199">
                  <c:v>0.355833333</c:v>
                </c:pt>
                <c:pt idx="200">
                  <c:v>0.3575</c:v>
                </c:pt>
                <c:pt idx="201">
                  <c:v>0.358333333</c:v>
                </c:pt>
                <c:pt idx="202">
                  <c:v>0.355833333</c:v>
                </c:pt>
                <c:pt idx="203">
                  <c:v>0.345833333</c:v>
                </c:pt>
                <c:pt idx="204">
                  <c:v>0.34</c:v>
                </c:pt>
                <c:pt idx="205">
                  <c:v>0.319166667</c:v>
                </c:pt>
                <c:pt idx="206">
                  <c:v>0.3625</c:v>
                </c:pt>
                <c:pt idx="207">
                  <c:v>0.393333333</c:v>
                </c:pt>
                <c:pt idx="208">
                  <c:v>0.394166667</c:v>
                </c:pt>
                <c:pt idx="209">
                  <c:v>0.375</c:v>
                </c:pt>
                <c:pt idx="210">
                  <c:v>0.356666667</c:v>
                </c:pt>
                <c:pt idx="211">
                  <c:v>0.344166667</c:v>
                </c:pt>
                <c:pt idx="212">
                  <c:v>0.341666667</c:v>
                </c:pt>
                <c:pt idx="213">
                  <c:v>0.349166667</c:v>
                </c:pt>
                <c:pt idx="214">
                  <c:v>0.3525</c:v>
                </c:pt>
                <c:pt idx="215">
                  <c:v>0.351666667</c:v>
                </c:pt>
                <c:pt idx="216">
                  <c:v>0.3475</c:v>
                </c:pt>
                <c:pt idx="217">
                  <c:v>0.375</c:v>
                </c:pt>
                <c:pt idx="218">
                  <c:v>0.361666667</c:v>
                </c:pt>
                <c:pt idx="219">
                  <c:v>0.345</c:v>
                </c:pt>
                <c:pt idx="220">
                  <c:v>0.333333333</c:v>
                </c:pt>
                <c:pt idx="221">
                  <c:v>0.348333333</c:v>
                </c:pt>
                <c:pt idx="222">
                  <c:v>0.355</c:v>
                </c:pt>
                <c:pt idx="223">
                  <c:v>0.35</c:v>
                </c:pt>
                <c:pt idx="224">
                  <c:v>0.371666667</c:v>
                </c:pt>
                <c:pt idx="225">
                  <c:v>0.378333333</c:v>
                </c:pt>
                <c:pt idx="226">
                  <c:v>0.3725</c:v>
                </c:pt>
                <c:pt idx="227">
                  <c:v>0.368333333</c:v>
                </c:pt>
                <c:pt idx="228">
                  <c:v>0.380833333</c:v>
                </c:pt>
                <c:pt idx="229">
                  <c:v>0.393333333</c:v>
                </c:pt>
                <c:pt idx="230">
                  <c:v>0.415833333</c:v>
                </c:pt>
                <c:pt idx="231">
                  <c:v>0.425833333</c:v>
                </c:pt>
                <c:pt idx="232">
                  <c:v>0.425833333</c:v>
                </c:pt>
                <c:pt idx="233">
                  <c:v>0.424166667</c:v>
                </c:pt>
                <c:pt idx="234">
                  <c:v>0.406666667</c:v>
                </c:pt>
                <c:pt idx="235">
                  <c:v>0.393333333</c:v>
                </c:pt>
                <c:pt idx="236">
                  <c:v>0.394166667</c:v>
                </c:pt>
                <c:pt idx="237">
                  <c:v>0.383333333</c:v>
                </c:pt>
                <c:pt idx="238">
                  <c:v>0.38</c:v>
                </c:pt>
                <c:pt idx="239">
                  <c:v>0.396666667</c:v>
                </c:pt>
                <c:pt idx="240">
                  <c:v>0.393333333</c:v>
                </c:pt>
                <c:pt idx="241">
                  <c:v>0.38</c:v>
                </c:pt>
                <c:pt idx="242">
                  <c:v>0.390833333</c:v>
                </c:pt>
                <c:pt idx="243">
                  <c:v>0.395833333</c:v>
                </c:pt>
                <c:pt idx="244">
                  <c:v>0.425</c:v>
                </c:pt>
                <c:pt idx="245">
                  <c:v>0.416666667</c:v>
                </c:pt>
                <c:pt idx="246">
                  <c:v>0.389166667</c:v>
                </c:pt>
                <c:pt idx="247">
                  <c:v>0.376666667</c:v>
                </c:pt>
                <c:pt idx="248">
                  <c:v>0.3775</c:v>
                </c:pt>
                <c:pt idx="249">
                  <c:v>0.345833333</c:v>
                </c:pt>
                <c:pt idx="250">
                  <c:v>0.341666667</c:v>
                </c:pt>
                <c:pt idx="251">
                  <c:v>0.311666667</c:v>
                </c:pt>
                <c:pt idx="252">
                  <c:v>0.311666667</c:v>
                </c:pt>
                <c:pt idx="253">
                  <c:v>0.2925</c:v>
                </c:pt>
              </c:numCache>
            </c:numRef>
          </c:val>
        </c:ser>
        <c:marker val="1"/>
        <c:axId val="539787496"/>
        <c:axId val="539790584"/>
      </c:lineChart>
      <c:dateAx>
        <c:axId val="539787496"/>
        <c:scaling>
          <c:orientation val="minMax"/>
        </c:scaling>
        <c:delete val="1"/>
        <c:axPos val="b"/>
        <c:numFmt formatCode="mmm/yy" sourceLinked="1"/>
        <c:tickLblPos val="nextTo"/>
        <c:crossAx val="539790584"/>
        <c:crosses val="autoZero"/>
        <c:auto val="1"/>
        <c:lblOffset val="100"/>
      </c:dateAx>
      <c:valAx>
        <c:axId val="53979058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ko-KR"/>
            </a:pPr>
            <a:endParaRPr lang="en-US"/>
          </a:p>
        </c:txPr>
        <c:crossAx val="539787496"/>
        <c:crosses val="autoZero"/>
        <c:crossBetween val="between"/>
      </c:valAx>
    </c:plotArea>
    <c:plotVisOnly val="1"/>
  </c:chart>
  <c:txPr>
    <a:bodyPr/>
    <a:lstStyle/>
    <a:p>
      <a:pPr>
        <a:defRPr sz="12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6EE055-F630-49E5-AB37-FB2E9BD15527}" type="datetimeFigureOut">
              <a:rPr lang="ko-KR" altLang="en-US" smtClean="0"/>
              <a:pPr/>
              <a:t>5/5/08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12BEF6-C5FC-4CEF-9640-DBC4C74E18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2BEF6-C5FC-4CEF-9640-DBC4C74E1895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80C1F-C84A-426D-9F45-638AB3A201E8}" type="datetimeFigureOut">
              <a:rPr lang="ko-KR" altLang="en-US" smtClean="0"/>
              <a:pPr/>
              <a:t>5/5/08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82E4-BB96-4A80-B8E7-940C3302CD8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80C1F-C84A-426D-9F45-638AB3A201E8}" type="datetimeFigureOut">
              <a:rPr lang="ko-KR" altLang="en-US" smtClean="0"/>
              <a:pPr/>
              <a:t>5/5/08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82E4-BB96-4A80-B8E7-940C3302CD8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80C1F-C84A-426D-9F45-638AB3A201E8}" type="datetimeFigureOut">
              <a:rPr lang="ko-KR" altLang="en-US" smtClean="0"/>
              <a:pPr/>
              <a:t>5/5/08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82E4-BB96-4A80-B8E7-940C3302CD8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80C1F-C84A-426D-9F45-638AB3A201E8}" type="datetimeFigureOut">
              <a:rPr lang="ko-KR" altLang="en-US" smtClean="0"/>
              <a:pPr/>
              <a:t>5/5/08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82E4-BB96-4A80-B8E7-940C3302CD8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80C1F-C84A-426D-9F45-638AB3A201E8}" type="datetimeFigureOut">
              <a:rPr lang="ko-KR" altLang="en-US" smtClean="0"/>
              <a:pPr/>
              <a:t>5/5/08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82E4-BB96-4A80-B8E7-940C3302CD8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80C1F-C84A-426D-9F45-638AB3A201E8}" type="datetimeFigureOut">
              <a:rPr lang="ko-KR" altLang="en-US" smtClean="0"/>
              <a:pPr/>
              <a:t>5/5/08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82E4-BB96-4A80-B8E7-940C3302CD8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80C1F-C84A-426D-9F45-638AB3A201E8}" type="datetimeFigureOut">
              <a:rPr lang="ko-KR" altLang="en-US" smtClean="0"/>
              <a:pPr/>
              <a:t>5/5/08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82E4-BB96-4A80-B8E7-940C3302CD8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80C1F-C84A-426D-9F45-638AB3A201E8}" type="datetimeFigureOut">
              <a:rPr lang="ko-KR" altLang="en-US" smtClean="0"/>
              <a:pPr/>
              <a:t>5/5/08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82E4-BB96-4A80-B8E7-940C3302CD8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80C1F-C84A-426D-9F45-638AB3A201E8}" type="datetimeFigureOut">
              <a:rPr lang="ko-KR" altLang="en-US" smtClean="0"/>
              <a:pPr/>
              <a:t>5/5/08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82E4-BB96-4A80-B8E7-940C3302CD8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80C1F-C84A-426D-9F45-638AB3A201E8}" type="datetimeFigureOut">
              <a:rPr lang="ko-KR" altLang="en-US" smtClean="0"/>
              <a:pPr/>
              <a:t>5/5/08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82E4-BB96-4A80-B8E7-940C3302CD8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80C1F-C84A-426D-9F45-638AB3A201E8}" type="datetimeFigureOut">
              <a:rPr lang="ko-KR" altLang="en-US" smtClean="0"/>
              <a:pPr/>
              <a:t>5/5/08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82E4-BB96-4A80-B8E7-940C3302CD8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80C1F-C84A-426D-9F45-638AB3A201E8}" type="datetimeFigureOut">
              <a:rPr lang="ko-KR" altLang="en-US" smtClean="0"/>
              <a:pPr/>
              <a:t>5/5/08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382E4-BB96-4A80-B8E7-940C3302CD8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chart" Target="../charts/chart2.xml"/><Relationship Id="rId5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3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5.emf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6.png"/><Relationship Id="rId5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86578" y="4857760"/>
            <a:ext cx="2104166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/>
              <a:t>Team 8</a:t>
            </a:r>
          </a:p>
          <a:p>
            <a:r>
              <a:rPr lang="en-US" altLang="ko-KR" dirty="0" smtClean="0"/>
              <a:t>Changho Cho</a:t>
            </a:r>
          </a:p>
          <a:p>
            <a:r>
              <a:rPr lang="en-US" altLang="ko-KR" dirty="0" smtClean="0"/>
              <a:t>Jongwoo Nam</a:t>
            </a:r>
          </a:p>
          <a:p>
            <a:r>
              <a:rPr lang="en-US" altLang="ko-KR" dirty="0" smtClean="0"/>
              <a:t>Steven(Liyuan)Tao</a:t>
            </a:r>
          </a:p>
          <a:p>
            <a:r>
              <a:rPr lang="en-US" altLang="ko-KR" dirty="0" smtClean="0"/>
              <a:t>Tokyou Lee</a:t>
            </a:r>
          </a:p>
          <a:p>
            <a:r>
              <a:rPr lang="en-US" altLang="ko-KR" dirty="0" smtClean="0"/>
              <a:t>Youngho Song</a:t>
            </a:r>
          </a:p>
        </p:txBody>
      </p:sp>
      <p:sp>
        <p:nvSpPr>
          <p:cNvPr id="9" name="제목 8"/>
          <p:cNvSpPr>
            <a:spLocks noGrp="1"/>
          </p:cNvSpPr>
          <p:nvPr>
            <p:ph type="title"/>
          </p:nvPr>
        </p:nvSpPr>
        <p:spPr>
          <a:xfrm>
            <a:off x="428596" y="121443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ko-KR" sz="3100" dirty="0" smtClean="0"/>
              <a:t/>
            </a:r>
            <a:br>
              <a:rPr lang="en-US" altLang="ko-KR" sz="3100" dirty="0" smtClean="0"/>
            </a:br>
            <a:r>
              <a:rPr lang="en-US" altLang="ko-KR" sz="3100" dirty="0" smtClean="0"/>
              <a:t>Decision Model – Final project</a:t>
            </a:r>
            <a:br>
              <a:rPr lang="en-US" altLang="ko-KR" sz="3100" dirty="0" smtClean="0"/>
            </a:br>
            <a:r>
              <a:rPr lang="en-US" altLang="ko-KR" sz="3100" dirty="0" smtClean="0"/>
              <a:t>Prof. </a:t>
            </a:r>
            <a:r>
              <a:rPr lang="en-US" altLang="ko-KR" sz="3100" dirty="0" err="1" smtClean="0"/>
              <a:t>Juran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sz="5300" dirty="0" smtClean="0"/>
              <a:t>Your Optimal Portfolio</a:t>
            </a:r>
            <a:endParaRPr lang="ko-KR" altLang="en-US" sz="53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286520"/>
            <a:ext cx="1795853" cy="394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 algn="l"/>
            <a:r>
              <a:rPr lang="en-US" altLang="ko-KR" dirty="0" smtClean="0"/>
              <a:t>3. Background data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286520"/>
            <a:ext cx="1795853" cy="394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직사각형 3"/>
          <p:cNvSpPr/>
          <p:nvPr/>
        </p:nvSpPr>
        <p:spPr>
          <a:xfrm>
            <a:off x="571472" y="1357298"/>
            <a:ext cx="6567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• We selected three typical investment assets for this project</a:t>
            </a:r>
            <a:endParaRPr lang="ko-KR" altLang="en-US" dirty="0"/>
          </a:p>
        </p:txBody>
      </p:sp>
      <p:graphicFrame>
        <p:nvGraphicFramePr>
          <p:cNvPr id="5" name="차트 4"/>
          <p:cNvGraphicFramePr/>
          <p:nvPr/>
        </p:nvGraphicFramePr>
        <p:xfrm>
          <a:off x="214282" y="2500306"/>
          <a:ext cx="2786082" cy="3571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모서리가 둥근 직사각형 6"/>
          <p:cNvSpPr/>
          <p:nvPr/>
        </p:nvSpPr>
        <p:spPr>
          <a:xfrm>
            <a:off x="428596" y="1928802"/>
            <a:ext cx="2500330" cy="57150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HK index</a:t>
            </a:r>
          </a:p>
          <a:p>
            <a:pPr algn="ctr"/>
            <a:r>
              <a:rPr lang="en-US" altLang="ko-KR" dirty="0" smtClean="0"/>
              <a:t> (emerging market)</a:t>
            </a:r>
            <a:endParaRPr lang="ko-KR" altLang="en-US" dirty="0"/>
          </a:p>
        </p:txBody>
      </p:sp>
      <p:graphicFrame>
        <p:nvGraphicFramePr>
          <p:cNvPr id="8" name="차트 7"/>
          <p:cNvGraphicFramePr/>
          <p:nvPr/>
        </p:nvGraphicFramePr>
        <p:xfrm>
          <a:off x="3143240" y="2500306"/>
          <a:ext cx="2714644" cy="3571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모서리가 둥근 직사각형 10"/>
          <p:cNvSpPr/>
          <p:nvPr/>
        </p:nvSpPr>
        <p:spPr>
          <a:xfrm>
            <a:off x="3357554" y="1928802"/>
            <a:ext cx="2500330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S&amp;P</a:t>
            </a:r>
          </a:p>
          <a:p>
            <a:pPr algn="ctr"/>
            <a:r>
              <a:rPr lang="en-US" altLang="ko-KR" dirty="0" smtClean="0"/>
              <a:t> (developed market)</a:t>
            </a:r>
            <a:endParaRPr lang="ko-KR" altLang="en-US" dirty="0"/>
          </a:p>
        </p:txBody>
      </p:sp>
      <p:graphicFrame>
        <p:nvGraphicFramePr>
          <p:cNvPr id="12" name="차트 11"/>
          <p:cNvGraphicFramePr/>
          <p:nvPr/>
        </p:nvGraphicFramePr>
        <p:xfrm>
          <a:off x="5929322" y="2500306"/>
          <a:ext cx="2786082" cy="3571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모서리가 둥근 직사각형 12"/>
          <p:cNvSpPr/>
          <p:nvPr/>
        </p:nvSpPr>
        <p:spPr>
          <a:xfrm>
            <a:off x="6143636" y="1928802"/>
            <a:ext cx="2500330" cy="57150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T-bond(10yr)</a:t>
            </a:r>
          </a:p>
          <a:p>
            <a:pPr algn="ctr"/>
            <a:r>
              <a:rPr lang="en-US" altLang="ko-KR" dirty="0" smtClean="0"/>
              <a:t> (risk free asset)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00034" y="5929330"/>
            <a:ext cx="642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altLang="ko-KR" sz="1000" dirty="0" smtClean="0"/>
              <a:t>Jan/87</a:t>
            </a:r>
            <a:endParaRPr lang="ko-KR" altLang="en-US" sz="10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3500430" y="5929330"/>
            <a:ext cx="642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altLang="ko-KR" sz="1000" dirty="0" smtClean="0"/>
              <a:t>Jan/87</a:t>
            </a:r>
            <a:endParaRPr lang="ko-KR" altLang="en-US" sz="100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6215074" y="5929330"/>
            <a:ext cx="642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altLang="ko-KR" sz="1000" dirty="0" smtClean="0"/>
              <a:t>Jan/87</a:t>
            </a:r>
            <a:endParaRPr lang="ko-KR" altLang="en-US" sz="10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2428860" y="5929330"/>
            <a:ext cx="642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altLang="ko-KR" sz="1000" dirty="0" smtClean="0"/>
              <a:t>Mar/08</a:t>
            </a:r>
            <a:endParaRPr lang="ko-KR" altLang="en-US" sz="10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5357818" y="5929330"/>
            <a:ext cx="642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altLang="ko-KR" sz="1000" dirty="0" smtClean="0"/>
              <a:t>Mar/08</a:t>
            </a:r>
            <a:endParaRPr lang="ko-KR" altLang="en-US" sz="10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8215338" y="5929330"/>
            <a:ext cx="642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altLang="ko-KR" sz="1000" dirty="0" smtClean="0"/>
              <a:t>Mar/08</a:t>
            </a:r>
            <a:endParaRPr lang="ko-KR" altLang="en-US" sz="10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dirty="0" smtClean="0"/>
              <a:t>4. Crystal Ball</a:t>
            </a:r>
            <a:endParaRPr lang="ko-KR" alt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4543428" cy="4525963"/>
          </a:xfrm>
        </p:spPr>
        <p:txBody>
          <a:bodyPr>
            <a:normAutofit/>
          </a:bodyPr>
          <a:lstStyle/>
          <a:p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Data: HK index, S&amp;P, T-bond(10yr) monthly return</a:t>
            </a:r>
          </a:p>
          <a:p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Period: Jan 1987 – Mar 2008</a:t>
            </a:r>
          </a:p>
          <a:p>
            <a:endParaRPr lang="en-US" altLang="ko-KR" sz="20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endParaRPr lang="en-US" altLang="ko-KR" sz="20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endParaRPr lang="en-US" altLang="ko-KR" sz="20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endParaRPr lang="en-US" altLang="ko-KR" sz="20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Define assumption</a:t>
            </a:r>
          </a:p>
          <a:p>
            <a:pPr lvl="1"/>
            <a:r>
              <a:rPr lang="en-US" altLang="ko-KR" sz="1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Distribution used (Fit)</a:t>
            </a:r>
          </a:p>
          <a:p>
            <a:pPr lvl="2"/>
            <a:r>
              <a:rPr lang="en-US" altLang="ko-KR" sz="1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HK: Student-t</a:t>
            </a:r>
          </a:p>
          <a:p>
            <a:pPr lvl="2"/>
            <a:r>
              <a:rPr lang="en-US" altLang="ko-KR" sz="1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S&amp;P: Logistics</a:t>
            </a:r>
          </a:p>
          <a:p>
            <a:pPr lvl="2"/>
            <a:r>
              <a:rPr lang="en-US" altLang="ko-KR" sz="1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10YR: Gamma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286520"/>
            <a:ext cx="1795853" cy="394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643050"/>
            <a:ext cx="3487737" cy="231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Flowchart: Punched Tape 6"/>
          <p:cNvSpPr/>
          <p:nvPr/>
        </p:nvSpPr>
        <p:spPr>
          <a:xfrm>
            <a:off x="5429256" y="3357562"/>
            <a:ext cx="3143272" cy="142876"/>
          </a:xfrm>
          <a:prstGeom prst="flowChartPunchedTape">
            <a:avLst/>
          </a:prstGeom>
          <a:solidFill>
            <a:schemeClr val="bg1">
              <a:lumMod val="8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4143380"/>
            <a:ext cx="4651375" cy="225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7072330" y="4786322"/>
            <a:ext cx="928694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dirty="0" smtClean="0"/>
              <a:t>4. Crystal Ball</a:t>
            </a:r>
            <a:endParaRPr lang="ko-KR" alt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525963"/>
          </a:xfrm>
        </p:spPr>
        <p:txBody>
          <a:bodyPr>
            <a:normAutofit/>
          </a:bodyPr>
          <a:lstStyle/>
          <a:p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Define assumption</a:t>
            </a:r>
          </a:p>
          <a:p>
            <a:pPr lvl="1"/>
            <a:r>
              <a:rPr lang="en-US" altLang="ko-KR" sz="1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Define  correlations</a:t>
            </a:r>
          </a:p>
          <a:p>
            <a:pPr lvl="1"/>
            <a:r>
              <a:rPr lang="en-US" altLang="ko-KR" sz="1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S&amp;P vs. HK  /  S&amp;P vs. 10YR  /  10YR vs. HK</a:t>
            </a:r>
          </a:p>
          <a:p>
            <a:pPr lvl="1"/>
            <a:endParaRPr lang="en-US" altLang="ko-KR" sz="18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lvl="1"/>
            <a:endParaRPr lang="en-US" altLang="ko-KR" sz="18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lvl="1"/>
            <a:endParaRPr lang="en-US" altLang="ko-KR" sz="18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lvl="1"/>
            <a:endParaRPr lang="en-US" altLang="ko-KR" sz="18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lvl="1"/>
            <a:endParaRPr lang="en-US" altLang="ko-KR" sz="18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lvl="1"/>
            <a:endParaRPr lang="en-US" altLang="ko-KR" sz="18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lvl="1"/>
            <a:endParaRPr lang="en-US" altLang="ko-KR" sz="18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lvl="1"/>
            <a:endParaRPr lang="en-US" altLang="ko-KR" sz="18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lvl="1">
              <a:buNone/>
            </a:pPr>
            <a:r>
              <a:rPr lang="en-US" altLang="ko-KR" sz="1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         &lt; S&amp;P vs. HK&gt;				&lt; 10YR vs. S&amp;P &gt;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286520"/>
            <a:ext cx="1795853" cy="394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Flowchart: Punched Tape 6"/>
          <p:cNvSpPr/>
          <p:nvPr/>
        </p:nvSpPr>
        <p:spPr>
          <a:xfrm>
            <a:off x="5429256" y="3357562"/>
            <a:ext cx="3143272" cy="142876"/>
          </a:xfrm>
          <a:prstGeom prst="flowChartPunchedTape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32113"/>
            <a:ext cx="4267200" cy="238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2832113"/>
            <a:ext cx="4267200" cy="238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dirty="0" smtClean="0"/>
              <a:t>4. Crystal Ball</a:t>
            </a:r>
            <a:endParaRPr lang="ko-KR" alt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525963"/>
          </a:xfrm>
        </p:spPr>
        <p:txBody>
          <a:bodyPr>
            <a:normAutofit/>
          </a:bodyPr>
          <a:lstStyle/>
          <a:p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Portfolio scenario</a:t>
            </a:r>
          </a:p>
          <a:p>
            <a:pPr lvl="1"/>
            <a:r>
              <a:rPr lang="en-US" altLang="ko-KR" sz="1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66 combinations</a:t>
            </a:r>
          </a:p>
          <a:p>
            <a:pPr lvl="1"/>
            <a:endParaRPr lang="en-US" altLang="ko-KR" sz="18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286520"/>
            <a:ext cx="1795853" cy="394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571744"/>
            <a:ext cx="2989263" cy="317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Flowchart: Punched Tape 10"/>
          <p:cNvSpPr/>
          <p:nvPr/>
        </p:nvSpPr>
        <p:spPr>
          <a:xfrm>
            <a:off x="1428728" y="4786322"/>
            <a:ext cx="2357454" cy="142876"/>
          </a:xfrm>
          <a:prstGeom prst="flowChartPunchedTape">
            <a:avLst/>
          </a:prstGeom>
          <a:solidFill>
            <a:schemeClr val="bg1">
              <a:lumMod val="8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/>
          <a:srcRect l="60" t="18692" r="41817" b="73916"/>
          <a:stretch>
            <a:fillRect/>
          </a:stretch>
        </p:blipFill>
        <p:spPr bwMode="auto">
          <a:xfrm>
            <a:off x="4214810" y="2714620"/>
            <a:ext cx="457203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Line Callout 2 12"/>
          <p:cNvSpPr/>
          <p:nvPr/>
        </p:nvSpPr>
        <p:spPr>
          <a:xfrm>
            <a:off x="4357686" y="4214818"/>
            <a:ext cx="4286280" cy="357190"/>
          </a:xfrm>
          <a:prstGeom prst="borderCallout2">
            <a:avLst>
              <a:gd name="adj1" fmla="val 1924"/>
              <a:gd name="adj2" fmla="val 52123"/>
              <a:gd name="adj3" fmla="val -202995"/>
              <a:gd name="adj4" fmla="val 96143"/>
              <a:gd name="adj5" fmla="val -320175"/>
              <a:gd name="adj6" fmla="val 9991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= HK * 0% + S&amp;P * 100% + 10YR * 0%</a:t>
            </a:r>
            <a:endParaRPr lang="ko-KR" altLang="en-US" dirty="0">
              <a:solidFill>
                <a:schemeClr val="tx1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14" name="Line Callout 2 13"/>
          <p:cNvSpPr/>
          <p:nvPr/>
        </p:nvSpPr>
        <p:spPr>
          <a:xfrm>
            <a:off x="6643702" y="1214422"/>
            <a:ext cx="2071702" cy="714380"/>
          </a:xfrm>
          <a:prstGeom prst="borderCallout2">
            <a:avLst>
              <a:gd name="adj1" fmla="val 45792"/>
              <a:gd name="adj2" fmla="val 1613"/>
              <a:gd name="adj3" fmla="val 45792"/>
              <a:gd name="adj4" fmla="val -16045"/>
              <a:gd name="adj5" fmla="val 232085"/>
              <a:gd name="adj6" fmla="val -3236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Monthly return from Crystal Ball</a:t>
            </a:r>
            <a:endParaRPr lang="ko-KR" altLang="en-US" dirty="0">
              <a:solidFill>
                <a:schemeClr val="tx1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357290" y="2786058"/>
            <a:ext cx="2500330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dirty="0" smtClean="0"/>
              <a:t>4. Crystal Ball</a:t>
            </a:r>
            <a:endParaRPr lang="ko-KR" altLang="en-US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286520"/>
            <a:ext cx="1795853" cy="394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8175" y="1311294"/>
            <a:ext cx="7866063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Flowchart: Punched Tape 10"/>
          <p:cNvSpPr/>
          <p:nvPr/>
        </p:nvSpPr>
        <p:spPr>
          <a:xfrm rot="5400000">
            <a:off x="4786314" y="3643314"/>
            <a:ext cx="4857784" cy="142876"/>
          </a:xfrm>
          <a:prstGeom prst="flowChartPunchedTap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Line Callout 2 5"/>
          <p:cNvSpPr/>
          <p:nvPr/>
        </p:nvSpPr>
        <p:spPr>
          <a:xfrm>
            <a:off x="6000760" y="428604"/>
            <a:ext cx="2071702" cy="428628"/>
          </a:xfrm>
          <a:prstGeom prst="borderCallout2">
            <a:avLst>
              <a:gd name="adj1" fmla="val 45792"/>
              <a:gd name="adj2" fmla="val 1613"/>
              <a:gd name="adj3" fmla="val 45792"/>
              <a:gd name="adj4" fmla="val -16045"/>
              <a:gd name="adj5" fmla="val 427990"/>
              <a:gd name="adj6" fmla="val -4107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Portfolio # (1 – 66)</a:t>
            </a:r>
            <a:endParaRPr lang="ko-KR" altLang="en-US" dirty="0">
              <a:solidFill>
                <a:schemeClr val="tx1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7" name="Line Callout 2 6"/>
          <p:cNvSpPr/>
          <p:nvPr/>
        </p:nvSpPr>
        <p:spPr>
          <a:xfrm>
            <a:off x="6786578" y="4572008"/>
            <a:ext cx="2071702" cy="428628"/>
          </a:xfrm>
          <a:prstGeom prst="borderCallout2">
            <a:avLst>
              <a:gd name="adj1" fmla="val 45792"/>
              <a:gd name="adj2" fmla="val 1613"/>
              <a:gd name="adj3" fmla="val 45792"/>
              <a:gd name="adj4" fmla="val -16045"/>
              <a:gd name="adj5" fmla="val -34730"/>
              <a:gd name="adj6" fmla="val -4853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Annual return</a:t>
            </a:r>
            <a:endParaRPr lang="ko-KR" altLang="en-US" dirty="0">
              <a:solidFill>
                <a:schemeClr val="tx1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dirty="0" smtClean="0"/>
              <a:t>4. Crystal Ball</a:t>
            </a:r>
            <a:endParaRPr lang="ko-KR" alt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>
            <a:normAutofit/>
          </a:bodyPr>
          <a:lstStyle/>
          <a:p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Result report</a:t>
            </a:r>
          </a:p>
          <a:p>
            <a:pPr lvl="1">
              <a:buNone/>
            </a:pPr>
            <a:r>
              <a:rPr lang="en-US" altLang="ko-KR" sz="2000" u="sng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e.g.	  1YR portfolio #54</a:t>
            </a:r>
          </a:p>
          <a:p>
            <a:pPr lvl="1">
              <a:buNone/>
            </a:pPr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HK: 60%, S&amp;P: 20%, 10YR: 20%</a:t>
            </a:r>
          </a:p>
          <a:p>
            <a:pPr lvl="1">
              <a:buNone/>
            </a:pPr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		- Mean return: 13.38%</a:t>
            </a:r>
          </a:p>
          <a:p>
            <a:pPr lvl="1">
              <a:buNone/>
            </a:pPr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		- Std dev: 0.1982</a:t>
            </a:r>
          </a:p>
          <a:p>
            <a:pPr lvl="1">
              <a:buNone/>
            </a:pPr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		- Probability of losing money: 26.60%</a:t>
            </a:r>
            <a:endParaRPr lang="en-US" altLang="ko-KR" sz="18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286520"/>
            <a:ext cx="1795853" cy="394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Flowchart: Punched Tape 6"/>
          <p:cNvSpPr/>
          <p:nvPr/>
        </p:nvSpPr>
        <p:spPr>
          <a:xfrm>
            <a:off x="5429256" y="3357562"/>
            <a:ext cx="3143272" cy="142876"/>
          </a:xfrm>
          <a:prstGeom prst="flowChartPunchedTape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/>
          <a:srcRect r="35079"/>
          <a:stretch>
            <a:fillRect/>
          </a:stretch>
        </p:blipFill>
        <p:spPr bwMode="auto">
          <a:xfrm>
            <a:off x="6000760" y="571480"/>
            <a:ext cx="2714644" cy="613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4071942"/>
            <a:ext cx="3290887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dirty="0" smtClean="0"/>
              <a:t>4. Crystal Ball</a:t>
            </a:r>
            <a:endParaRPr lang="ko-KR" alt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>
            <a:normAutofit/>
          </a:bodyPr>
          <a:lstStyle/>
          <a:p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Efficient frontier</a:t>
            </a:r>
          </a:p>
          <a:p>
            <a:pPr lvl="1"/>
            <a:r>
              <a:rPr lang="en-US" altLang="ko-KR" sz="1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X axis: standard deviation   /   Y axis: mean return</a:t>
            </a:r>
          </a:p>
          <a:p>
            <a:pPr lvl="1">
              <a:buFont typeface="Wingdings"/>
              <a:buChar char="è"/>
            </a:pPr>
            <a:r>
              <a:rPr lang="en-US" altLang="ko-KR" sz="2000" u="sng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  <a:sym typeface="Wingdings" pitchFamily="2" charset="2"/>
              </a:rPr>
              <a:t>Find the best performing portfolio that fits the investor’s risk profile</a:t>
            </a:r>
          </a:p>
          <a:p>
            <a:pPr lvl="1">
              <a:buNone/>
            </a:pPr>
            <a:endParaRPr lang="en-US" altLang="ko-KR" sz="16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  <a:sym typeface="Wingdings" pitchFamily="2" charset="2"/>
            </a:endParaRPr>
          </a:p>
          <a:p>
            <a:pPr lvl="1">
              <a:buNone/>
            </a:pPr>
            <a:endParaRPr lang="en-US" altLang="ko-KR" sz="16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  <a:sym typeface="Wingdings" pitchFamily="2" charset="2"/>
            </a:endParaRPr>
          </a:p>
          <a:p>
            <a:pPr lvl="1">
              <a:buNone/>
            </a:pPr>
            <a:endParaRPr lang="en-US" altLang="ko-KR" sz="16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  <a:sym typeface="Wingdings" pitchFamily="2" charset="2"/>
            </a:endParaRPr>
          </a:p>
          <a:p>
            <a:pPr lvl="1">
              <a:buNone/>
            </a:pPr>
            <a:endParaRPr lang="en-US" altLang="ko-KR" sz="16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  <a:sym typeface="Wingdings" pitchFamily="2" charset="2"/>
            </a:endParaRPr>
          </a:p>
          <a:p>
            <a:pPr lvl="1">
              <a:buNone/>
            </a:pPr>
            <a:endParaRPr lang="en-US" altLang="ko-KR" sz="16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  <a:sym typeface="Wingdings" pitchFamily="2" charset="2"/>
            </a:endParaRPr>
          </a:p>
          <a:p>
            <a:pPr lvl="1">
              <a:buNone/>
            </a:pPr>
            <a:endParaRPr lang="en-US" altLang="ko-KR" sz="16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  <a:sym typeface="Wingdings" pitchFamily="2" charset="2"/>
            </a:endParaRPr>
          </a:p>
          <a:p>
            <a:pPr lvl="1">
              <a:buNone/>
            </a:pPr>
            <a:endParaRPr lang="en-US" altLang="ko-KR" sz="16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  <a:sym typeface="Wingdings" pitchFamily="2" charset="2"/>
            </a:endParaRPr>
          </a:p>
          <a:p>
            <a:pPr lvl="1">
              <a:buNone/>
            </a:pPr>
            <a:endParaRPr lang="en-US" altLang="ko-KR" sz="16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  <a:sym typeface="Wingdings" pitchFamily="2" charset="2"/>
            </a:endParaRPr>
          </a:p>
          <a:p>
            <a:pPr lvl="1">
              <a:buNone/>
            </a:pPr>
            <a:endParaRPr lang="en-US" altLang="ko-KR" sz="16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  <a:sym typeface="Wingdings" pitchFamily="2" charset="2"/>
            </a:endParaRPr>
          </a:p>
          <a:p>
            <a:pPr lvl="1">
              <a:buNone/>
            </a:pPr>
            <a:endParaRPr lang="en-US" altLang="ko-KR" sz="16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  <a:sym typeface="Wingdings" pitchFamily="2" charset="2"/>
            </a:endParaRPr>
          </a:p>
          <a:p>
            <a:pPr lvl="1">
              <a:buNone/>
            </a:pPr>
            <a:r>
              <a:rPr lang="en-US" altLang="ko-KR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  <a:sym typeface="Wingdings" pitchFamily="2" charset="2"/>
              </a:rPr>
              <a:t>	       1 year portfolios				5 year portfolios</a:t>
            </a:r>
            <a:endParaRPr lang="en-US" altLang="ko-KR" sz="16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286520"/>
            <a:ext cx="1795853" cy="394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Flowchart: Punched Tape 6"/>
          <p:cNvSpPr/>
          <p:nvPr/>
        </p:nvSpPr>
        <p:spPr>
          <a:xfrm>
            <a:off x="5429256" y="3357562"/>
            <a:ext cx="3143272" cy="142876"/>
          </a:xfrm>
          <a:prstGeom prst="flowChartPunchedTape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928934"/>
            <a:ext cx="4023547" cy="2670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2928934"/>
            <a:ext cx="4003355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dirty="0" smtClean="0"/>
              <a:t>5. Recommendation</a:t>
            </a:r>
            <a:endParaRPr lang="ko-KR" alt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>
            <a:normAutofit/>
          </a:bodyPr>
          <a:lstStyle/>
          <a:p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Result</a:t>
            </a:r>
          </a:p>
          <a:p>
            <a:pPr lvl="1"/>
            <a:r>
              <a:rPr lang="en-US" altLang="ko-KR" sz="1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Enter the number from the risk profiler</a:t>
            </a:r>
          </a:p>
          <a:p>
            <a:pPr lvl="1"/>
            <a:r>
              <a:rPr lang="en-US" altLang="ko-KR" sz="1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Recommend 1 year or 5 year portfolio that matches the risk profile</a:t>
            </a:r>
            <a:endParaRPr lang="en-US" altLang="ko-KR" sz="16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286520"/>
            <a:ext cx="1795853" cy="394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Flowchart: Punched Tape 6"/>
          <p:cNvSpPr/>
          <p:nvPr/>
        </p:nvSpPr>
        <p:spPr>
          <a:xfrm>
            <a:off x="5429256" y="3357562"/>
            <a:ext cx="3143272" cy="142876"/>
          </a:xfrm>
          <a:prstGeom prst="flowChartPunchedTape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Rectangle 10"/>
          <p:cNvSpPr/>
          <p:nvPr/>
        </p:nvSpPr>
        <p:spPr>
          <a:xfrm>
            <a:off x="1071538" y="3703663"/>
            <a:ext cx="2357454" cy="5715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Rectangle 11"/>
          <p:cNvSpPr/>
          <p:nvPr/>
        </p:nvSpPr>
        <p:spPr>
          <a:xfrm>
            <a:off x="3929058" y="3703663"/>
            <a:ext cx="2286016" cy="5715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Line Callout 1 12"/>
          <p:cNvSpPr/>
          <p:nvPr/>
        </p:nvSpPr>
        <p:spPr>
          <a:xfrm>
            <a:off x="6858016" y="3214686"/>
            <a:ext cx="2143140" cy="285752"/>
          </a:xfrm>
          <a:prstGeom prst="borderCallout1">
            <a:avLst>
              <a:gd name="adj1" fmla="val 68327"/>
              <a:gd name="adj2" fmla="val -1723"/>
              <a:gd name="adj3" fmla="val 247710"/>
              <a:gd name="adj4" fmla="val -2811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Recommendation</a:t>
            </a:r>
            <a:endParaRPr lang="ko-KR" altLang="en-US" dirty="0">
              <a:solidFill>
                <a:schemeClr val="tx1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14" name="Line Callout 1 13"/>
          <p:cNvSpPr/>
          <p:nvPr/>
        </p:nvSpPr>
        <p:spPr>
          <a:xfrm>
            <a:off x="6858016" y="3786190"/>
            <a:ext cx="2143140" cy="642942"/>
          </a:xfrm>
          <a:prstGeom prst="borderCallout1">
            <a:avLst>
              <a:gd name="adj1" fmla="val 68327"/>
              <a:gd name="adj2" fmla="val -1723"/>
              <a:gd name="adj3" fmla="val 247710"/>
              <a:gd name="adj4" fmla="val -2811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Portfolios on efficient frontiers</a:t>
            </a:r>
            <a:endParaRPr lang="ko-KR" altLang="en-US" dirty="0">
              <a:solidFill>
                <a:schemeClr val="tx1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00100" y="4357694"/>
            <a:ext cx="5214974" cy="178595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5191" y="2774969"/>
            <a:ext cx="6092825" cy="336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dirty="0" smtClean="0"/>
              <a:t>6. Next Step  </a:t>
            </a:r>
            <a:endParaRPr lang="ko-KR" altLang="en-US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286520"/>
            <a:ext cx="1795853" cy="394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14349" y="1763618"/>
            <a:ext cx="774385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altLang="ko-KR" dirty="0" smtClean="0"/>
              <a:t>Further develop model with more products (emerging market, commodities, different indexes, etc.</a:t>
            </a:r>
            <a:r>
              <a:rPr lang="en-US" altLang="ko-KR" dirty="0" smtClean="0"/>
              <a:t>)</a:t>
            </a:r>
          </a:p>
          <a:p>
            <a:pPr marL="514350" indent="-514350">
              <a:buAutoNum type="arabicPeriod"/>
            </a:pPr>
            <a:endParaRPr lang="en-US" altLang="ko-KR" dirty="0" smtClean="0"/>
          </a:p>
          <a:p>
            <a:pPr marL="514350" indent="-514350">
              <a:buAutoNum type="arabicPeriod"/>
            </a:pPr>
            <a:r>
              <a:rPr lang="en-US" altLang="ko-KR" dirty="0" smtClean="0"/>
              <a:t>More choices in investment periods (e.g. 7years, 10years, 20 years</a:t>
            </a:r>
            <a:r>
              <a:rPr lang="en-US" altLang="ko-KR" dirty="0" smtClean="0"/>
              <a:t>)</a:t>
            </a:r>
          </a:p>
          <a:p>
            <a:pPr marL="514350" indent="-514350">
              <a:buAutoNum type="arabicPeriod"/>
            </a:pPr>
            <a:endParaRPr lang="en-US" altLang="ko-KR" dirty="0" smtClean="0"/>
          </a:p>
          <a:p>
            <a:pPr marL="514350" indent="-514350">
              <a:buAutoNum type="arabicPeriod"/>
            </a:pPr>
            <a:r>
              <a:rPr lang="en-US" altLang="ko-KR" dirty="0" smtClean="0"/>
              <a:t>Automatic update of past data, finding efficient frontier portfolio, etc.</a:t>
            </a:r>
            <a:r>
              <a:rPr lang="en-US" altLang="ko-KR" dirty="0" smtClean="0"/>
              <a:t>)</a:t>
            </a:r>
          </a:p>
          <a:p>
            <a:pPr marL="514350" indent="-514350">
              <a:buAutoNum type="arabicPeriod"/>
            </a:pPr>
            <a:endParaRPr lang="en-US" altLang="ko-KR" dirty="0" smtClean="0"/>
          </a:p>
          <a:p>
            <a:pPr marL="514350" indent="-514350">
              <a:buAutoNum type="arabicPeriod"/>
            </a:pPr>
            <a:r>
              <a:rPr lang="en-US" altLang="ko-KR" dirty="0" smtClean="0"/>
              <a:t>Develop model to generate allocation percentage instead of using portfolio scenarios (#1-66) </a:t>
            </a:r>
            <a:endParaRPr lang="ko-KR" altLang="en-US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dirty="0"/>
              <a:t>7</a:t>
            </a:r>
            <a:r>
              <a:rPr lang="en-US" altLang="ko-KR" dirty="0" smtClean="0"/>
              <a:t>. Q&amp;A</a:t>
            </a:r>
            <a:endParaRPr lang="ko-KR" altLang="en-US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286520"/>
            <a:ext cx="1795853" cy="394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dirty="0" smtClean="0"/>
              <a:t>Index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6784" y="1593669"/>
            <a:ext cx="825862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altLang="ko-KR" sz="3600" dirty="0" smtClean="0"/>
              <a:t>Project Overview</a:t>
            </a:r>
          </a:p>
          <a:p>
            <a:pPr marL="514350" indent="-514350">
              <a:buAutoNum type="arabicPeriod"/>
            </a:pPr>
            <a:r>
              <a:rPr lang="en-US" altLang="ko-KR" sz="3600" dirty="0" smtClean="0"/>
              <a:t>Risk profile questionnaire</a:t>
            </a:r>
          </a:p>
          <a:p>
            <a:pPr marL="514350" indent="-514350">
              <a:buAutoNum type="arabicPeriod"/>
            </a:pPr>
            <a:r>
              <a:rPr lang="en-US" altLang="ko-KR" sz="3600" dirty="0" smtClean="0"/>
              <a:t>Background data</a:t>
            </a:r>
          </a:p>
          <a:p>
            <a:pPr marL="514350" indent="-514350">
              <a:buAutoNum type="arabicPeriod"/>
            </a:pPr>
            <a:r>
              <a:rPr lang="en-US" altLang="ko-KR" sz="3600" dirty="0" smtClean="0"/>
              <a:t>Finding your optimal portfolio       – simulation model</a:t>
            </a:r>
          </a:p>
          <a:p>
            <a:pPr marL="514350" indent="-514350">
              <a:buAutoNum type="arabicPeriod"/>
            </a:pPr>
            <a:r>
              <a:rPr lang="en-US" altLang="ko-KR" sz="3600" dirty="0" smtClean="0"/>
              <a:t>Recommendation</a:t>
            </a:r>
          </a:p>
          <a:p>
            <a:pPr marL="514350" indent="-514350">
              <a:buAutoNum type="arabicPeriod"/>
            </a:pPr>
            <a:r>
              <a:rPr lang="en-US" altLang="ko-KR" sz="3600" dirty="0" smtClean="0"/>
              <a:t>Next Step</a:t>
            </a:r>
          </a:p>
          <a:p>
            <a:pPr marL="514350" indent="-514350">
              <a:buAutoNum type="arabicPeriod"/>
            </a:pPr>
            <a:r>
              <a:rPr lang="en-US" altLang="ko-KR" sz="3600" dirty="0" smtClean="0"/>
              <a:t>Q&amp;A</a:t>
            </a:r>
          </a:p>
          <a:p>
            <a:endParaRPr lang="ko-KR" altLang="en-US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286520"/>
            <a:ext cx="1795853" cy="394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 algn="l"/>
            <a:r>
              <a:rPr lang="en-US" altLang="ko-KR" dirty="0" smtClean="0"/>
              <a:t>1. Project Overview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286520"/>
            <a:ext cx="1795853" cy="394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오각형 3"/>
          <p:cNvSpPr/>
          <p:nvPr/>
        </p:nvSpPr>
        <p:spPr>
          <a:xfrm>
            <a:off x="214282" y="2071678"/>
            <a:ext cx="1571636" cy="1571636"/>
          </a:xfrm>
          <a:prstGeom prst="homePlate">
            <a:avLst>
              <a:gd name="adj" fmla="val 23403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How to</a:t>
            </a:r>
          </a:p>
          <a:p>
            <a:pPr algn="ctr"/>
            <a:r>
              <a:rPr lang="en-US" altLang="ko-KR" dirty="0" smtClean="0"/>
              <a:t>Invest? </a:t>
            </a:r>
          </a:p>
        </p:txBody>
      </p:sp>
      <p:sp>
        <p:nvSpPr>
          <p:cNvPr id="6" name="오각형 5"/>
          <p:cNvSpPr/>
          <p:nvPr/>
        </p:nvSpPr>
        <p:spPr>
          <a:xfrm>
            <a:off x="2000232" y="2071678"/>
            <a:ext cx="1571636" cy="1571636"/>
          </a:xfrm>
          <a:prstGeom prst="homePlate">
            <a:avLst>
              <a:gd name="adj" fmla="val 234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Understand</a:t>
            </a:r>
          </a:p>
          <a:p>
            <a:pPr algn="ctr"/>
            <a:r>
              <a:rPr lang="en-US" altLang="ko-KR" dirty="0" smtClean="0"/>
              <a:t>Your risk profile</a:t>
            </a:r>
            <a:endParaRPr lang="ko-KR" altLang="en-US" dirty="0"/>
          </a:p>
        </p:txBody>
      </p:sp>
      <p:sp>
        <p:nvSpPr>
          <p:cNvPr id="7" name="오각형 6"/>
          <p:cNvSpPr/>
          <p:nvPr/>
        </p:nvSpPr>
        <p:spPr>
          <a:xfrm>
            <a:off x="3786182" y="2071678"/>
            <a:ext cx="1571636" cy="1571636"/>
          </a:xfrm>
          <a:prstGeom prst="homePlate">
            <a:avLst>
              <a:gd name="adj" fmla="val 234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Choose</a:t>
            </a:r>
          </a:p>
          <a:p>
            <a:pPr algn="ctr"/>
            <a:r>
              <a:rPr lang="en-US" altLang="ko-KR" dirty="0" smtClean="0"/>
              <a:t>Investment assets &amp;</a:t>
            </a:r>
          </a:p>
          <a:p>
            <a:pPr algn="ctr"/>
            <a:r>
              <a:rPr lang="en-US" altLang="ko-KR" dirty="0" smtClean="0"/>
              <a:t>period</a:t>
            </a:r>
            <a:endParaRPr lang="ko-KR" altLang="en-US" dirty="0"/>
          </a:p>
        </p:txBody>
      </p:sp>
      <p:sp>
        <p:nvSpPr>
          <p:cNvPr id="8" name="오각형 7"/>
          <p:cNvSpPr/>
          <p:nvPr/>
        </p:nvSpPr>
        <p:spPr>
          <a:xfrm>
            <a:off x="5572132" y="2071678"/>
            <a:ext cx="1571636" cy="1571636"/>
          </a:xfrm>
          <a:prstGeom prst="homePlate">
            <a:avLst>
              <a:gd name="adj" fmla="val 234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Crystal ball</a:t>
            </a:r>
            <a:endParaRPr lang="ko-KR" altLang="en-US" dirty="0"/>
          </a:p>
        </p:txBody>
      </p:sp>
      <p:sp>
        <p:nvSpPr>
          <p:cNvPr id="11" name="오각형 10"/>
          <p:cNvSpPr/>
          <p:nvPr/>
        </p:nvSpPr>
        <p:spPr>
          <a:xfrm>
            <a:off x="7358082" y="2071678"/>
            <a:ext cx="1571636" cy="1571636"/>
          </a:xfrm>
          <a:prstGeom prst="homePlate">
            <a:avLst>
              <a:gd name="adj" fmla="val 2340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Find your optimal portfolio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14282" y="4143380"/>
            <a:ext cx="150019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altLang="ko-KR" sz="1200" dirty="0" smtClean="0"/>
              <a:t>• Lifetime question</a:t>
            </a:r>
          </a:p>
          <a:p>
            <a:pPr marL="514350" indent="-514350"/>
            <a:endParaRPr lang="en-US" altLang="ko-KR" sz="1200" dirty="0" smtClean="0"/>
          </a:p>
          <a:p>
            <a:pPr marL="514350" indent="-514350"/>
            <a:r>
              <a:rPr lang="en-US" altLang="ko-KR" sz="1200" dirty="0" smtClean="0"/>
              <a:t>• Match personal</a:t>
            </a:r>
          </a:p>
          <a:p>
            <a:pPr marL="514350" indent="-514350"/>
            <a:r>
              <a:rPr lang="en-US" altLang="ko-KR" sz="1200" dirty="0" smtClean="0"/>
              <a:t>  risk profile and</a:t>
            </a:r>
          </a:p>
          <a:p>
            <a:pPr marL="514350" indent="-514350"/>
            <a:r>
              <a:rPr lang="en-US" altLang="ko-KR" sz="1200" dirty="0" smtClean="0"/>
              <a:t>  efficient portfolio</a:t>
            </a:r>
          </a:p>
          <a:p>
            <a:pPr marL="514350" indent="-514350">
              <a:buFont typeface="Arial" pitchFamily="34" charset="0"/>
              <a:buChar char="•"/>
            </a:pPr>
            <a:endParaRPr lang="ko-KR" alt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2000232" y="4143380"/>
            <a:ext cx="15001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altLang="ko-KR" sz="1200" dirty="0" smtClean="0"/>
              <a:t>•Using risk profile </a:t>
            </a:r>
          </a:p>
          <a:p>
            <a:pPr marL="514350" indent="-514350"/>
            <a:r>
              <a:rPr lang="en-US" altLang="ko-KR" sz="1200" dirty="0" smtClean="0"/>
              <a:t>  questionnaire</a:t>
            </a:r>
          </a:p>
          <a:p>
            <a:pPr marL="514350" indent="-514350"/>
            <a:endParaRPr lang="en-US" altLang="ko-KR" sz="1200" dirty="0" smtClean="0"/>
          </a:p>
          <a:p>
            <a:pPr marL="514350" indent="-514350"/>
            <a:r>
              <a:rPr lang="en-US" altLang="ko-KR" sz="1200" dirty="0" smtClean="0"/>
              <a:t>•Risk profile scores</a:t>
            </a:r>
          </a:p>
          <a:p>
            <a:pPr marL="514350" indent="-514350"/>
            <a:r>
              <a:rPr lang="en-US" altLang="ko-KR" sz="1200" dirty="0" smtClean="0"/>
              <a:t>  range </a:t>
            </a:r>
          </a:p>
          <a:p>
            <a:pPr marL="514350" indent="-514350"/>
            <a:r>
              <a:rPr lang="en-US" altLang="ko-KR" sz="1200" dirty="0" smtClean="0"/>
              <a:t>  from 0 to 100</a:t>
            </a:r>
          </a:p>
          <a:p>
            <a:pPr marL="514350" indent="-514350"/>
            <a:endParaRPr lang="ko-KR" altLang="en-US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7358082" y="4143380"/>
            <a:ext cx="150019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altLang="ko-KR" sz="1200" dirty="0" smtClean="0"/>
              <a:t>• Recommend </a:t>
            </a:r>
          </a:p>
          <a:p>
            <a:pPr marL="514350" indent="-514350"/>
            <a:r>
              <a:rPr lang="en-US" altLang="ko-KR" sz="1200" dirty="0" smtClean="0"/>
              <a:t>  optimal portfolio </a:t>
            </a:r>
          </a:p>
          <a:p>
            <a:pPr marL="514350" indent="-514350"/>
            <a:r>
              <a:rPr lang="en-US" altLang="ko-KR" sz="1200" dirty="0" smtClean="0"/>
              <a:t>  based on </a:t>
            </a:r>
          </a:p>
          <a:p>
            <a:pPr marL="514350" indent="-514350"/>
            <a:r>
              <a:rPr lang="en-US" altLang="ko-KR" sz="1200" dirty="0" smtClean="0"/>
              <a:t>  personal risk</a:t>
            </a:r>
          </a:p>
          <a:p>
            <a:pPr marL="514350" indent="-514350"/>
            <a:r>
              <a:rPr lang="en-US" altLang="ko-KR" sz="1200" dirty="0" smtClean="0"/>
              <a:t>  tolerance</a:t>
            </a:r>
          </a:p>
          <a:p>
            <a:pPr marL="514350" indent="-514350">
              <a:buFont typeface="Arial" pitchFamily="34" charset="0"/>
              <a:buChar char="•"/>
            </a:pPr>
            <a:endParaRPr lang="ko-KR" altLang="en-US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3643306" y="4143380"/>
            <a:ext cx="192882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altLang="ko-KR" sz="1200" dirty="0" smtClean="0"/>
              <a:t>• Limit investment </a:t>
            </a:r>
          </a:p>
          <a:p>
            <a:pPr marL="514350" indent="-514350"/>
            <a:r>
              <a:rPr lang="en-US" altLang="ko-KR" sz="1200" dirty="0" smtClean="0"/>
              <a:t>  assets and periods</a:t>
            </a:r>
          </a:p>
          <a:p>
            <a:pPr marL="514350" indent="-514350"/>
            <a:r>
              <a:rPr lang="en-US" altLang="ko-KR" sz="1200" dirty="0" smtClean="0"/>
              <a:t>  for this project </a:t>
            </a:r>
          </a:p>
          <a:p>
            <a:pPr marL="514350" indent="-514350"/>
            <a:endParaRPr lang="en-US" altLang="ko-KR" sz="1200" dirty="0" smtClean="0"/>
          </a:p>
          <a:p>
            <a:pPr marL="514350" indent="-514350"/>
            <a:r>
              <a:rPr lang="en-US" altLang="ko-KR" sz="1200" dirty="0" smtClean="0"/>
              <a:t>•HK: emerging market</a:t>
            </a:r>
          </a:p>
          <a:p>
            <a:pPr marL="514350" indent="-514350"/>
            <a:r>
              <a:rPr lang="en-US" altLang="ko-KR" sz="1200" dirty="0" smtClean="0"/>
              <a:t>•S&amp;P: developed market</a:t>
            </a:r>
          </a:p>
          <a:p>
            <a:pPr marL="514350" indent="-514350"/>
            <a:r>
              <a:rPr lang="en-US" altLang="ko-KR" sz="1200" dirty="0" smtClean="0"/>
              <a:t>•T-bond: risk free asset</a:t>
            </a:r>
          </a:p>
          <a:p>
            <a:pPr marL="514350" indent="-514350"/>
            <a:endParaRPr lang="en-US" altLang="ko-KR" sz="1200" dirty="0" smtClean="0"/>
          </a:p>
          <a:p>
            <a:pPr marL="514350" indent="-514350"/>
            <a:r>
              <a:rPr lang="en-US" altLang="ko-KR" sz="1200" dirty="0" smtClean="0"/>
              <a:t>•1year or 5year</a:t>
            </a:r>
          </a:p>
          <a:p>
            <a:pPr marL="514350" indent="-514350"/>
            <a:endParaRPr lang="en-US" altLang="ko-KR" sz="1200" dirty="0" smtClean="0"/>
          </a:p>
          <a:p>
            <a:pPr marL="514350" indent="-514350"/>
            <a:endParaRPr lang="ko-KR" altLang="en-US" sz="120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5572132" y="4143380"/>
            <a:ext cx="171451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altLang="ko-KR" sz="1200" dirty="0" smtClean="0"/>
              <a:t>• Forecast risk &amp; </a:t>
            </a:r>
          </a:p>
          <a:p>
            <a:pPr marL="514350" indent="-514350"/>
            <a:r>
              <a:rPr lang="en-US" altLang="ko-KR" sz="1200" dirty="0" smtClean="0"/>
              <a:t>  return of various </a:t>
            </a:r>
          </a:p>
          <a:p>
            <a:pPr marL="514350" indent="-514350"/>
            <a:r>
              <a:rPr lang="en-US" altLang="ko-KR" sz="1200" dirty="0" smtClean="0"/>
              <a:t>  investment portfolio </a:t>
            </a:r>
          </a:p>
          <a:p>
            <a:pPr marL="514350" indent="-514350"/>
            <a:r>
              <a:rPr lang="en-US" altLang="ko-KR" sz="1200" dirty="0" smtClean="0"/>
              <a:t>  based on historical </a:t>
            </a:r>
          </a:p>
          <a:p>
            <a:pPr marL="514350" indent="-514350"/>
            <a:r>
              <a:rPr lang="en-US" altLang="ko-KR" sz="1200" dirty="0" smtClean="0"/>
              <a:t>  data</a:t>
            </a:r>
          </a:p>
          <a:p>
            <a:pPr marL="514350" indent="-514350"/>
            <a:endParaRPr lang="en-US" altLang="ko-KR" sz="1200" dirty="0" smtClean="0"/>
          </a:p>
          <a:p>
            <a:pPr marL="514350" indent="-514350"/>
            <a:r>
              <a:rPr lang="en-US" altLang="ko-KR" sz="1200" dirty="0" smtClean="0"/>
              <a:t>• Find dominant </a:t>
            </a:r>
          </a:p>
          <a:p>
            <a:pPr marL="514350" indent="-514350"/>
            <a:r>
              <a:rPr lang="en-US" altLang="ko-KR" sz="1200" dirty="0" smtClean="0"/>
              <a:t>  investment </a:t>
            </a:r>
          </a:p>
          <a:p>
            <a:pPr marL="514350" indent="-514350"/>
            <a:r>
              <a:rPr lang="en-US" altLang="ko-KR" sz="1200" dirty="0" smtClean="0"/>
              <a:t>  portfolios on the </a:t>
            </a:r>
          </a:p>
          <a:p>
            <a:pPr marL="514350" indent="-514350"/>
            <a:r>
              <a:rPr lang="en-US" altLang="ko-KR" sz="1200" dirty="0" smtClean="0"/>
              <a:t>  efficient frontier </a:t>
            </a:r>
          </a:p>
          <a:p>
            <a:pPr marL="514350" indent="-514350">
              <a:buFont typeface="Arial" pitchFamily="34" charset="0"/>
              <a:buChar char="•"/>
            </a:pPr>
            <a:endParaRPr lang="ko-KR" alt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01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184414"/>
            <a:ext cx="3500462" cy="3030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 algn="l"/>
            <a:r>
              <a:rPr lang="en-US" altLang="ko-KR" dirty="0" smtClean="0"/>
              <a:t>2. Risk Profiling Questionnaire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286520"/>
            <a:ext cx="1795853" cy="394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85786" y="1357298"/>
            <a:ext cx="757242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u"/>
            </a:pPr>
            <a:r>
              <a:rPr lang="en-US" altLang="zh-CN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We designed a Risk Profiling Questionnaire to determine the   respondents’ risk tolerance. The outcome is a Risk Appetite   Score ranging from 1 to 100. The higher the score, the more    risk-tolerant the investor is.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u"/>
            </a:pPr>
            <a:r>
              <a:rPr lang="en-US" altLang="zh-CN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The questionnaire consists of 4 categories of questions:</a:t>
            </a:r>
            <a:endParaRPr lang="zh-CN" altLang="en-US" sz="20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 algn="l"/>
            <a:r>
              <a:rPr lang="en-US" altLang="ko-KR" dirty="0" smtClean="0"/>
              <a:t>2. Risk Profiling Questionnaire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286520"/>
            <a:ext cx="1795853" cy="394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428736"/>
            <a:ext cx="5191125" cy="4714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 algn="l"/>
            <a:r>
              <a:rPr lang="en-US" altLang="ko-KR" dirty="0" smtClean="0"/>
              <a:t>2. Risk Profiling Questionnaire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286520"/>
            <a:ext cx="1795853" cy="394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285860"/>
            <a:ext cx="7143750" cy="453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 algn="l"/>
            <a:r>
              <a:rPr lang="en-US" altLang="ko-KR" dirty="0" smtClean="0"/>
              <a:t>2. Risk Profiling Questionnaire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286520"/>
            <a:ext cx="1795853" cy="394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643050"/>
            <a:ext cx="594126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 algn="l"/>
            <a:r>
              <a:rPr lang="en-US" altLang="ko-KR" dirty="0" smtClean="0"/>
              <a:t>2. Risk Appetite Score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286520"/>
            <a:ext cx="1795853" cy="394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214422"/>
            <a:ext cx="3714776" cy="4929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0" y="1214422"/>
            <a:ext cx="478320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 algn="l"/>
            <a:r>
              <a:rPr lang="en-US" altLang="ko-KR" dirty="0" smtClean="0"/>
              <a:t>2. Interpreting The Score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286520"/>
            <a:ext cx="1795853" cy="394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7" name="Chart 6"/>
          <p:cNvGraphicFramePr/>
          <p:nvPr/>
        </p:nvGraphicFramePr>
        <p:xfrm>
          <a:off x="1571604" y="1785926"/>
          <a:ext cx="5857916" cy="3786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514350" indent="-514350">
          <a:buAutoNum type="arabicPeriod"/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1963</TotalTime>
  <Words>670</Words>
  <Application>Microsoft Office PowerPoint</Application>
  <PresentationFormat>On-screen Show (4:3)</PresentationFormat>
  <Paragraphs>156</Paragraphs>
  <Slides>19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테마</vt:lpstr>
      <vt:lpstr> Decision Model – Final project Prof. Juran  Your Optimal Portfolio</vt:lpstr>
      <vt:lpstr>Index</vt:lpstr>
      <vt:lpstr>1. Project Overview</vt:lpstr>
      <vt:lpstr>2. Risk Profiling Questionnaire</vt:lpstr>
      <vt:lpstr>2. Risk Profiling Questionnaire</vt:lpstr>
      <vt:lpstr>2. Risk Profiling Questionnaire</vt:lpstr>
      <vt:lpstr>2. Risk Profiling Questionnaire</vt:lpstr>
      <vt:lpstr>2. Risk Appetite Score</vt:lpstr>
      <vt:lpstr>2. Interpreting The Score</vt:lpstr>
      <vt:lpstr>3. Background data</vt:lpstr>
      <vt:lpstr>4. Crystal Ball</vt:lpstr>
      <vt:lpstr>4. Crystal Ball</vt:lpstr>
      <vt:lpstr>4. Crystal Ball</vt:lpstr>
      <vt:lpstr>4. Crystal Ball</vt:lpstr>
      <vt:lpstr>4. Crystal Ball</vt:lpstr>
      <vt:lpstr>4. Crystal Ball</vt:lpstr>
      <vt:lpstr>5. Recommendation</vt:lpstr>
      <vt:lpstr>6. Next Step  </vt:lpstr>
      <vt:lpstr>7. Q&amp;A</vt:lpstr>
    </vt:vector>
  </TitlesOfParts>
  <Company>FINAL SE</Company>
  <LinksUpToDate>false</LinksUpToDate>
  <SharedDoc>false</SharedDoc>
  <HyperlinksChanged>false</HyperlinksChanged>
  <AppVersion>12.0001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</dc:title>
  <dc:creator>블랙에디션</dc:creator>
  <cp:lastModifiedBy>Jong Woo Nam</cp:lastModifiedBy>
  <cp:revision>144</cp:revision>
  <dcterms:created xsi:type="dcterms:W3CDTF">2008-05-05T13:32:36Z</dcterms:created>
  <dcterms:modified xsi:type="dcterms:W3CDTF">2008-05-05T14:18:53Z</dcterms:modified>
</cp:coreProperties>
</file>