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2"/>
  </p:notesMasterIdLst>
  <p:handoutMasterIdLst>
    <p:handoutMasterId r:id="rId23"/>
  </p:handout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78" r:id="rId11"/>
    <p:sldId id="270" r:id="rId12"/>
    <p:sldId id="271" r:id="rId13"/>
    <p:sldId id="272" r:id="rId14"/>
    <p:sldId id="267" r:id="rId15"/>
    <p:sldId id="273" r:id="rId16"/>
    <p:sldId id="274" r:id="rId17"/>
    <p:sldId id="275" r:id="rId18"/>
    <p:sldId id="277" r:id="rId19"/>
    <p:sldId id="280" r:id="rId20"/>
    <p:sldId id="28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9D1ABD-A740-4B85-8DD2-B36069ADD74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8274A2-CD3E-4F80-A8FE-54E3C11CAE73}">
      <dgm:prSet phldrT="[Text]" custT="1"/>
      <dgm:spPr/>
      <dgm:t>
        <a:bodyPr/>
        <a:lstStyle/>
        <a:p>
          <a:r>
            <a:rPr lang="en-US" sz="3400" dirty="0" smtClean="0">
              <a:latin typeface="Constantia" pitchFamily="18" charset="0"/>
            </a:rPr>
            <a:t>Problem Overview</a:t>
          </a:r>
          <a:endParaRPr lang="en-US" sz="3400" dirty="0">
            <a:latin typeface="Constantia" pitchFamily="18" charset="0"/>
          </a:endParaRPr>
        </a:p>
      </dgm:t>
    </dgm:pt>
    <dgm:pt modelId="{F83B9914-FA52-4E1A-B06B-9270C2654EF7}" type="parTrans" cxnId="{12659712-2B6A-4D99-9A46-5EA6ED261402}">
      <dgm:prSet/>
      <dgm:spPr/>
      <dgm:t>
        <a:bodyPr/>
        <a:lstStyle/>
        <a:p>
          <a:endParaRPr lang="en-US"/>
        </a:p>
      </dgm:t>
    </dgm:pt>
    <dgm:pt modelId="{31A6F805-DB99-456F-8C84-A5EAE3F19523}" type="sibTrans" cxnId="{12659712-2B6A-4D99-9A46-5EA6ED261402}">
      <dgm:prSet/>
      <dgm:spPr/>
      <dgm:t>
        <a:bodyPr/>
        <a:lstStyle/>
        <a:p>
          <a:endParaRPr lang="en-US"/>
        </a:p>
      </dgm:t>
    </dgm:pt>
    <dgm:pt modelId="{935D1442-5979-4F1A-BBB2-2412089095F5}">
      <dgm:prSet phldrT="[Text]" custT="1"/>
      <dgm:spPr/>
      <dgm:t>
        <a:bodyPr/>
        <a:lstStyle/>
        <a:p>
          <a:r>
            <a:rPr lang="en-US" sz="3400" dirty="0" smtClean="0">
              <a:latin typeface="Constantia" pitchFamily="18" charset="0"/>
            </a:rPr>
            <a:t>Methodology</a:t>
          </a:r>
          <a:r>
            <a:rPr lang="en-US" sz="3400" dirty="0" smtClean="0"/>
            <a:t> </a:t>
          </a:r>
          <a:endParaRPr lang="en-US" sz="3400" dirty="0"/>
        </a:p>
      </dgm:t>
    </dgm:pt>
    <dgm:pt modelId="{A8BEF45A-5971-4778-A41F-3B05159E0A6B}" type="parTrans" cxnId="{24D8C641-FDC1-429A-90A3-C60671F1F6F8}">
      <dgm:prSet/>
      <dgm:spPr/>
      <dgm:t>
        <a:bodyPr/>
        <a:lstStyle/>
        <a:p>
          <a:endParaRPr lang="en-US"/>
        </a:p>
      </dgm:t>
    </dgm:pt>
    <dgm:pt modelId="{85E7AE54-A007-4F5A-B416-E81F1C80234F}" type="sibTrans" cxnId="{24D8C641-FDC1-429A-90A3-C60671F1F6F8}">
      <dgm:prSet/>
      <dgm:spPr/>
      <dgm:t>
        <a:bodyPr/>
        <a:lstStyle/>
        <a:p>
          <a:endParaRPr lang="en-US"/>
        </a:p>
      </dgm:t>
    </dgm:pt>
    <dgm:pt modelId="{2DF3E191-EA76-471D-B31B-6768B784D2B8}">
      <dgm:prSet phldrT="[Text]" custT="1"/>
      <dgm:spPr/>
      <dgm:t>
        <a:bodyPr/>
        <a:lstStyle/>
        <a:p>
          <a:r>
            <a:rPr lang="en-US" sz="3400" dirty="0" smtClean="0">
              <a:latin typeface="Constantia" pitchFamily="18" charset="0"/>
            </a:rPr>
            <a:t>Model</a:t>
          </a:r>
          <a:endParaRPr lang="en-US" sz="3400" dirty="0">
            <a:latin typeface="Constantia" pitchFamily="18" charset="0"/>
          </a:endParaRPr>
        </a:p>
      </dgm:t>
    </dgm:pt>
    <dgm:pt modelId="{EAFC3B0E-A6E7-4AB2-A2C6-BC092E8EC9F4}" type="parTrans" cxnId="{1D02CE88-9F58-4240-B8F3-6559E877A169}">
      <dgm:prSet/>
      <dgm:spPr/>
      <dgm:t>
        <a:bodyPr/>
        <a:lstStyle/>
        <a:p>
          <a:endParaRPr lang="en-US"/>
        </a:p>
      </dgm:t>
    </dgm:pt>
    <dgm:pt modelId="{3795BC0C-36C1-409F-9964-B172673C51DC}" type="sibTrans" cxnId="{1D02CE88-9F58-4240-B8F3-6559E877A169}">
      <dgm:prSet/>
      <dgm:spPr/>
      <dgm:t>
        <a:bodyPr/>
        <a:lstStyle/>
        <a:p>
          <a:endParaRPr lang="en-US"/>
        </a:p>
      </dgm:t>
    </dgm:pt>
    <dgm:pt modelId="{2E05B893-7819-4329-A71C-F27AEC305CFC}">
      <dgm:prSet phldrT="[Text]" custT="1"/>
      <dgm:spPr/>
      <dgm:t>
        <a:bodyPr/>
        <a:lstStyle/>
        <a:p>
          <a:r>
            <a:rPr lang="en-US" sz="3400" dirty="0" smtClean="0">
              <a:latin typeface="Constantia" pitchFamily="18" charset="0"/>
            </a:rPr>
            <a:t>Live Demonstration</a:t>
          </a:r>
          <a:endParaRPr lang="en-US" sz="3400" dirty="0">
            <a:latin typeface="Constantia" pitchFamily="18" charset="0"/>
          </a:endParaRPr>
        </a:p>
      </dgm:t>
    </dgm:pt>
    <dgm:pt modelId="{78D3084D-9791-4AA5-A3A2-C0594DD57E5D}" type="parTrans" cxnId="{15A0E473-9EF1-4360-A640-EF1BE3CF7663}">
      <dgm:prSet/>
      <dgm:spPr/>
      <dgm:t>
        <a:bodyPr/>
        <a:lstStyle/>
        <a:p>
          <a:endParaRPr lang="en-US"/>
        </a:p>
      </dgm:t>
    </dgm:pt>
    <dgm:pt modelId="{477DAD06-D0AB-46CE-AC0C-F7ED6696BFB1}" type="sibTrans" cxnId="{15A0E473-9EF1-4360-A640-EF1BE3CF7663}">
      <dgm:prSet/>
      <dgm:spPr/>
      <dgm:t>
        <a:bodyPr/>
        <a:lstStyle/>
        <a:p>
          <a:endParaRPr lang="en-US"/>
        </a:p>
      </dgm:t>
    </dgm:pt>
    <dgm:pt modelId="{BD68FD62-6D23-4745-92FE-61322551F534}">
      <dgm:prSet phldrT="[Text]" custT="1"/>
      <dgm:spPr/>
      <dgm:t>
        <a:bodyPr/>
        <a:lstStyle/>
        <a:p>
          <a:r>
            <a:rPr lang="en-US" sz="3400" dirty="0" smtClean="0">
              <a:latin typeface="Constantia" pitchFamily="18" charset="0"/>
            </a:rPr>
            <a:t>Applications</a:t>
          </a:r>
          <a:endParaRPr lang="en-US" sz="3400" dirty="0">
            <a:latin typeface="Constantia" pitchFamily="18" charset="0"/>
          </a:endParaRPr>
        </a:p>
      </dgm:t>
    </dgm:pt>
    <dgm:pt modelId="{1D2D8DA9-6E27-4536-8F74-FCC64BB7FC23}" type="parTrans" cxnId="{BA5CD971-D9D1-4BC4-B1F4-C710E3F023BE}">
      <dgm:prSet/>
      <dgm:spPr/>
      <dgm:t>
        <a:bodyPr/>
        <a:lstStyle/>
        <a:p>
          <a:endParaRPr lang="en-US"/>
        </a:p>
      </dgm:t>
    </dgm:pt>
    <dgm:pt modelId="{8E408A76-1405-47C7-9A82-36FF5C8CB5B4}" type="sibTrans" cxnId="{BA5CD971-D9D1-4BC4-B1F4-C710E3F023BE}">
      <dgm:prSet/>
      <dgm:spPr/>
      <dgm:t>
        <a:bodyPr/>
        <a:lstStyle/>
        <a:p>
          <a:endParaRPr lang="en-US"/>
        </a:p>
      </dgm:t>
    </dgm:pt>
    <dgm:pt modelId="{4A56232D-FD30-4E99-8707-DC336F85401C}" type="pres">
      <dgm:prSet presAssocID="{939D1ABD-A740-4B85-8DD2-B36069ADD74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C65BC9-670B-4E12-AE3B-7660906E1601}" type="pres">
      <dgm:prSet presAssocID="{939D1ABD-A740-4B85-8DD2-B36069ADD743}" presName="dummyMaxCanvas" presStyleCnt="0">
        <dgm:presLayoutVars/>
      </dgm:prSet>
      <dgm:spPr/>
    </dgm:pt>
    <dgm:pt modelId="{82B3CF80-891D-4D22-9074-C10B44C72B6C}" type="pres">
      <dgm:prSet presAssocID="{939D1ABD-A740-4B85-8DD2-B36069ADD743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EBA3BC-F2AA-4EFE-ACE8-815D5CC1B62E}" type="pres">
      <dgm:prSet presAssocID="{939D1ABD-A740-4B85-8DD2-B36069ADD743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731CF4-FF82-4AEB-970D-CFB18D69A2BC}" type="pres">
      <dgm:prSet presAssocID="{939D1ABD-A740-4B85-8DD2-B36069ADD743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52FE96-9240-4B00-A843-E9188507B36C}" type="pres">
      <dgm:prSet presAssocID="{939D1ABD-A740-4B85-8DD2-B36069ADD743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33AC0F-A726-4E7F-812A-CB416FFDE8EB}" type="pres">
      <dgm:prSet presAssocID="{939D1ABD-A740-4B85-8DD2-B36069ADD743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B207CB-633B-4580-B275-8E7A57D40101}" type="pres">
      <dgm:prSet presAssocID="{939D1ABD-A740-4B85-8DD2-B36069ADD743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257FC0-CBB3-4287-83B9-9521BB44BE7F}" type="pres">
      <dgm:prSet presAssocID="{939D1ABD-A740-4B85-8DD2-B36069ADD743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4EDED9-90A7-43FF-B2B3-59AF59E211D9}" type="pres">
      <dgm:prSet presAssocID="{939D1ABD-A740-4B85-8DD2-B36069ADD743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448FCB-DB9E-491C-A0D8-089E66E03650}" type="pres">
      <dgm:prSet presAssocID="{939D1ABD-A740-4B85-8DD2-B36069ADD743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118CDC-4B0B-4C41-8FE6-6CF83349C96F}" type="pres">
      <dgm:prSet presAssocID="{939D1ABD-A740-4B85-8DD2-B36069ADD743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03B78-6DF3-429E-8B4D-A61DEF0C885F}" type="pres">
      <dgm:prSet presAssocID="{939D1ABD-A740-4B85-8DD2-B36069ADD743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EFB1AF-93BE-4B78-8F21-6DC2AC547C7D}" type="pres">
      <dgm:prSet presAssocID="{939D1ABD-A740-4B85-8DD2-B36069ADD743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58E270-3CB1-4E47-A6DC-C6B91F8AB82C}" type="pres">
      <dgm:prSet presAssocID="{939D1ABD-A740-4B85-8DD2-B36069ADD743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32FC2E-C2E5-4463-9060-A69752C409C4}" type="pres">
      <dgm:prSet presAssocID="{939D1ABD-A740-4B85-8DD2-B36069ADD743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955A2F-B94F-495A-AF29-5B35A3A6049E}" type="presOf" srcId="{935D1442-5979-4F1A-BBB2-2412089095F5}" destId="{21EBA3BC-F2AA-4EFE-ACE8-815D5CC1B62E}" srcOrd="0" destOrd="0" presId="urn:microsoft.com/office/officeart/2005/8/layout/vProcess5"/>
    <dgm:cxn modelId="{FDA304C6-3F4E-4F7A-B0C1-CF2855C9425E}" type="presOf" srcId="{31A6F805-DB99-456F-8C84-A5EAE3F19523}" destId="{4BB207CB-633B-4580-B275-8E7A57D40101}" srcOrd="0" destOrd="0" presId="urn:microsoft.com/office/officeart/2005/8/layout/vProcess5"/>
    <dgm:cxn modelId="{156DAFE4-C12A-40D1-BE01-0F97FAE6EC4B}" type="presOf" srcId="{935D1442-5979-4F1A-BBB2-2412089095F5}" destId="{79D03B78-6DF3-429E-8B4D-A61DEF0C885F}" srcOrd="1" destOrd="0" presId="urn:microsoft.com/office/officeart/2005/8/layout/vProcess5"/>
    <dgm:cxn modelId="{734830DA-5A44-490D-AD29-A8875B796B84}" type="presOf" srcId="{BD68FD62-6D23-4745-92FE-61322551F534}" destId="{D433AC0F-A726-4E7F-812A-CB416FFDE8EB}" srcOrd="0" destOrd="0" presId="urn:microsoft.com/office/officeart/2005/8/layout/vProcess5"/>
    <dgm:cxn modelId="{309C6ADF-FC91-4E1D-A990-6358D7F9473B}" type="presOf" srcId="{2E05B893-7819-4329-A71C-F27AEC305CFC}" destId="{4052FE96-9240-4B00-A843-E9188507B36C}" srcOrd="0" destOrd="0" presId="urn:microsoft.com/office/officeart/2005/8/layout/vProcess5"/>
    <dgm:cxn modelId="{4F402541-99CF-48DB-8EEA-B34B1E8137EF}" type="presOf" srcId="{477DAD06-D0AB-46CE-AC0C-F7ED6696BFB1}" destId="{B3448FCB-DB9E-491C-A0D8-089E66E03650}" srcOrd="0" destOrd="0" presId="urn:microsoft.com/office/officeart/2005/8/layout/vProcess5"/>
    <dgm:cxn modelId="{14372B06-87D4-4743-BCF4-FF6D0F120A6D}" type="presOf" srcId="{2E05B893-7819-4329-A71C-F27AEC305CFC}" destId="{8958E270-3CB1-4E47-A6DC-C6B91F8AB82C}" srcOrd="1" destOrd="0" presId="urn:microsoft.com/office/officeart/2005/8/layout/vProcess5"/>
    <dgm:cxn modelId="{3CE7624D-113C-41D4-8BFD-880E40A30371}" type="presOf" srcId="{BD68FD62-6D23-4745-92FE-61322551F534}" destId="{8F32FC2E-C2E5-4463-9060-A69752C409C4}" srcOrd="1" destOrd="0" presId="urn:microsoft.com/office/officeart/2005/8/layout/vProcess5"/>
    <dgm:cxn modelId="{12659712-2B6A-4D99-9A46-5EA6ED261402}" srcId="{939D1ABD-A740-4B85-8DD2-B36069ADD743}" destId="{F08274A2-CD3E-4F80-A8FE-54E3C11CAE73}" srcOrd="0" destOrd="0" parTransId="{F83B9914-FA52-4E1A-B06B-9270C2654EF7}" sibTransId="{31A6F805-DB99-456F-8C84-A5EAE3F19523}"/>
    <dgm:cxn modelId="{BA5CD971-D9D1-4BC4-B1F4-C710E3F023BE}" srcId="{939D1ABD-A740-4B85-8DD2-B36069ADD743}" destId="{BD68FD62-6D23-4745-92FE-61322551F534}" srcOrd="4" destOrd="0" parTransId="{1D2D8DA9-6E27-4536-8F74-FCC64BB7FC23}" sibTransId="{8E408A76-1405-47C7-9A82-36FF5C8CB5B4}"/>
    <dgm:cxn modelId="{DC18040D-428F-4953-9D60-FB7EC530B888}" type="presOf" srcId="{85E7AE54-A007-4F5A-B416-E81F1C80234F}" destId="{87257FC0-CBB3-4287-83B9-9521BB44BE7F}" srcOrd="0" destOrd="0" presId="urn:microsoft.com/office/officeart/2005/8/layout/vProcess5"/>
    <dgm:cxn modelId="{F48B8F41-3B45-4200-A1C4-BDD954E6B4B0}" type="presOf" srcId="{2DF3E191-EA76-471D-B31B-6768B784D2B8}" destId="{DB731CF4-FF82-4AEB-970D-CFB18D69A2BC}" srcOrd="0" destOrd="0" presId="urn:microsoft.com/office/officeart/2005/8/layout/vProcess5"/>
    <dgm:cxn modelId="{69BB22DB-4B09-409B-A0B1-401C306EE186}" type="presOf" srcId="{2DF3E191-EA76-471D-B31B-6768B784D2B8}" destId="{87EFB1AF-93BE-4B78-8F21-6DC2AC547C7D}" srcOrd="1" destOrd="0" presId="urn:microsoft.com/office/officeart/2005/8/layout/vProcess5"/>
    <dgm:cxn modelId="{24D8C641-FDC1-429A-90A3-C60671F1F6F8}" srcId="{939D1ABD-A740-4B85-8DD2-B36069ADD743}" destId="{935D1442-5979-4F1A-BBB2-2412089095F5}" srcOrd="1" destOrd="0" parTransId="{A8BEF45A-5971-4778-A41F-3B05159E0A6B}" sibTransId="{85E7AE54-A007-4F5A-B416-E81F1C80234F}"/>
    <dgm:cxn modelId="{0BADD569-4EFD-4BFA-AE07-AC2B2796CEAB}" type="presOf" srcId="{F08274A2-CD3E-4F80-A8FE-54E3C11CAE73}" destId="{57118CDC-4B0B-4C41-8FE6-6CF83349C96F}" srcOrd="1" destOrd="0" presId="urn:microsoft.com/office/officeart/2005/8/layout/vProcess5"/>
    <dgm:cxn modelId="{1D02CE88-9F58-4240-B8F3-6559E877A169}" srcId="{939D1ABD-A740-4B85-8DD2-B36069ADD743}" destId="{2DF3E191-EA76-471D-B31B-6768B784D2B8}" srcOrd="2" destOrd="0" parTransId="{EAFC3B0E-A6E7-4AB2-A2C6-BC092E8EC9F4}" sibTransId="{3795BC0C-36C1-409F-9964-B172673C51DC}"/>
    <dgm:cxn modelId="{31C0D325-8D7E-4ED0-8B38-191E69929A84}" type="presOf" srcId="{F08274A2-CD3E-4F80-A8FE-54E3C11CAE73}" destId="{82B3CF80-891D-4D22-9074-C10B44C72B6C}" srcOrd="0" destOrd="0" presId="urn:microsoft.com/office/officeart/2005/8/layout/vProcess5"/>
    <dgm:cxn modelId="{6EC6E52D-4D42-4362-8BDA-E8C16DC1D75C}" type="presOf" srcId="{939D1ABD-A740-4B85-8DD2-B36069ADD743}" destId="{4A56232D-FD30-4E99-8707-DC336F85401C}" srcOrd="0" destOrd="0" presId="urn:microsoft.com/office/officeart/2005/8/layout/vProcess5"/>
    <dgm:cxn modelId="{9F20743A-3AEF-4E12-982D-A26C257080F9}" type="presOf" srcId="{3795BC0C-36C1-409F-9964-B172673C51DC}" destId="{1A4EDED9-90A7-43FF-B2B3-59AF59E211D9}" srcOrd="0" destOrd="0" presId="urn:microsoft.com/office/officeart/2005/8/layout/vProcess5"/>
    <dgm:cxn modelId="{15A0E473-9EF1-4360-A640-EF1BE3CF7663}" srcId="{939D1ABD-A740-4B85-8DD2-B36069ADD743}" destId="{2E05B893-7819-4329-A71C-F27AEC305CFC}" srcOrd="3" destOrd="0" parTransId="{78D3084D-9791-4AA5-A3A2-C0594DD57E5D}" sibTransId="{477DAD06-D0AB-46CE-AC0C-F7ED6696BFB1}"/>
    <dgm:cxn modelId="{4DD94445-5072-4D47-AD1A-D8555357D153}" type="presParOf" srcId="{4A56232D-FD30-4E99-8707-DC336F85401C}" destId="{7DC65BC9-670B-4E12-AE3B-7660906E1601}" srcOrd="0" destOrd="0" presId="urn:microsoft.com/office/officeart/2005/8/layout/vProcess5"/>
    <dgm:cxn modelId="{19D82281-D67B-4AD2-B174-4DB9A7F4F84E}" type="presParOf" srcId="{4A56232D-FD30-4E99-8707-DC336F85401C}" destId="{82B3CF80-891D-4D22-9074-C10B44C72B6C}" srcOrd="1" destOrd="0" presId="urn:microsoft.com/office/officeart/2005/8/layout/vProcess5"/>
    <dgm:cxn modelId="{CA43377C-FAFA-4B48-9299-EC4723FABF13}" type="presParOf" srcId="{4A56232D-FD30-4E99-8707-DC336F85401C}" destId="{21EBA3BC-F2AA-4EFE-ACE8-815D5CC1B62E}" srcOrd="2" destOrd="0" presId="urn:microsoft.com/office/officeart/2005/8/layout/vProcess5"/>
    <dgm:cxn modelId="{A26A8A1C-D220-4435-A10F-36504050911F}" type="presParOf" srcId="{4A56232D-FD30-4E99-8707-DC336F85401C}" destId="{DB731CF4-FF82-4AEB-970D-CFB18D69A2BC}" srcOrd="3" destOrd="0" presId="urn:microsoft.com/office/officeart/2005/8/layout/vProcess5"/>
    <dgm:cxn modelId="{23963910-A57B-4688-9D49-20303C682E21}" type="presParOf" srcId="{4A56232D-FD30-4E99-8707-DC336F85401C}" destId="{4052FE96-9240-4B00-A843-E9188507B36C}" srcOrd="4" destOrd="0" presId="urn:microsoft.com/office/officeart/2005/8/layout/vProcess5"/>
    <dgm:cxn modelId="{6CECB467-3531-4B16-B099-D3B93363C067}" type="presParOf" srcId="{4A56232D-FD30-4E99-8707-DC336F85401C}" destId="{D433AC0F-A726-4E7F-812A-CB416FFDE8EB}" srcOrd="5" destOrd="0" presId="urn:microsoft.com/office/officeart/2005/8/layout/vProcess5"/>
    <dgm:cxn modelId="{5CB60B07-87B6-490A-91F8-2386E6E7E4CE}" type="presParOf" srcId="{4A56232D-FD30-4E99-8707-DC336F85401C}" destId="{4BB207CB-633B-4580-B275-8E7A57D40101}" srcOrd="6" destOrd="0" presId="urn:microsoft.com/office/officeart/2005/8/layout/vProcess5"/>
    <dgm:cxn modelId="{6FD96BFA-06BC-449B-B9BE-6E3E7974F6EA}" type="presParOf" srcId="{4A56232D-FD30-4E99-8707-DC336F85401C}" destId="{87257FC0-CBB3-4287-83B9-9521BB44BE7F}" srcOrd="7" destOrd="0" presId="urn:microsoft.com/office/officeart/2005/8/layout/vProcess5"/>
    <dgm:cxn modelId="{6CB84F4E-0F40-45DD-823A-8BC5CD1AD82E}" type="presParOf" srcId="{4A56232D-FD30-4E99-8707-DC336F85401C}" destId="{1A4EDED9-90A7-43FF-B2B3-59AF59E211D9}" srcOrd="8" destOrd="0" presId="urn:microsoft.com/office/officeart/2005/8/layout/vProcess5"/>
    <dgm:cxn modelId="{D57592E0-A816-4975-997B-40BC391259D2}" type="presParOf" srcId="{4A56232D-FD30-4E99-8707-DC336F85401C}" destId="{B3448FCB-DB9E-491C-A0D8-089E66E03650}" srcOrd="9" destOrd="0" presId="urn:microsoft.com/office/officeart/2005/8/layout/vProcess5"/>
    <dgm:cxn modelId="{B3D062B0-9C21-4328-B6B1-320DB4431E6C}" type="presParOf" srcId="{4A56232D-FD30-4E99-8707-DC336F85401C}" destId="{57118CDC-4B0B-4C41-8FE6-6CF83349C96F}" srcOrd="10" destOrd="0" presId="urn:microsoft.com/office/officeart/2005/8/layout/vProcess5"/>
    <dgm:cxn modelId="{9AE12658-45A2-4303-AC1A-78ED02D41685}" type="presParOf" srcId="{4A56232D-FD30-4E99-8707-DC336F85401C}" destId="{79D03B78-6DF3-429E-8B4D-A61DEF0C885F}" srcOrd="11" destOrd="0" presId="urn:microsoft.com/office/officeart/2005/8/layout/vProcess5"/>
    <dgm:cxn modelId="{764184BB-1448-446E-A12C-319AA5537323}" type="presParOf" srcId="{4A56232D-FD30-4E99-8707-DC336F85401C}" destId="{87EFB1AF-93BE-4B78-8F21-6DC2AC547C7D}" srcOrd="12" destOrd="0" presId="urn:microsoft.com/office/officeart/2005/8/layout/vProcess5"/>
    <dgm:cxn modelId="{707251CA-22E9-452B-BDEC-B964115831F3}" type="presParOf" srcId="{4A56232D-FD30-4E99-8707-DC336F85401C}" destId="{8958E270-3CB1-4E47-A6DC-C6B91F8AB82C}" srcOrd="13" destOrd="0" presId="urn:microsoft.com/office/officeart/2005/8/layout/vProcess5"/>
    <dgm:cxn modelId="{A538A418-3FED-4250-8494-25050F9D9D50}" type="presParOf" srcId="{4A56232D-FD30-4E99-8707-DC336F85401C}" destId="{8F32FC2E-C2E5-4463-9060-A69752C409C4}" srcOrd="14" destOrd="0" presId="urn:microsoft.com/office/officeart/2005/8/layout/vProcess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699772-AB76-43D1-90F0-603F89EA6DF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C29354-7FAE-4C3B-A3CD-23223FB67A8B}">
      <dgm:prSet phldrT="[Text]" custT="1"/>
      <dgm:spPr/>
      <dgm:t>
        <a:bodyPr/>
        <a:lstStyle/>
        <a:p>
          <a:r>
            <a:rPr lang="en-US" sz="2000" dirty="0" smtClean="0">
              <a:latin typeface="Constantia" pitchFamily="18" charset="0"/>
            </a:rPr>
            <a:t>Criteria Selection</a:t>
          </a:r>
          <a:endParaRPr lang="en-US" sz="2000" dirty="0">
            <a:latin typeface="Constantia" pitchFamily="18" charset="0"/>
          </a:endParaRPr>
        </a:p>
      </dgm:t>
    </dgm:pt>
    <dgm:pt modelId="{4B3F0B1C-05E2-42B3-8B20-2626DC4BF80E}" type="parTrans" cxnId="{8F7F0A73-42E2-465D-AC30-52EE9740D9B8}">
      <dgm:prSet/>
      <dgm:spPr/>
      <dgm:t>
        <a:bodyPr/>
        <a:lstStyle/>
        <a:p>
          <a:endParaRPr lang="en-US"/>
        </a:p>
      </dgm:t>
    </dgm:pt>
    <dgm:pt modelId="{8977CBF7-098E-408D-A32A-974D34C228BE}" type="sibTrans" cxnId="{8F7F0A73-42E2-465D-AC30-52EE9740D9B8}">
      <dgm:prSet/>
      <dgm:spPr/>
      <dgm:t>
        <a:bodyPr/>
        <a:lstStyle/>
        <a:p>
          <a:endParaRPr lang="en-US"/>
        </a:p>
      </dgm:t>
    </dgm:pt>
    <dgm:pt modelId="{B721A5A7-D356-4E89-9D52-6BBA8791CACB}">
      <dgm:prSet phldrT="[Text]" custT="1"/>
      <dgm:spPr/>
      <dgm:t>
        <a:bodyPr/>
        <a:lstStyle/>
        <a:p>
          <a:r>
            <a:rPr lang="en-US" sz="2000" dirty="0" smtClean="0">
              <a:latin typeface="Constantia" pitchFamily="18" charset="0"/>
            </a:rPr>
            <a:t>Data Collection</a:t>
          </a:r>
          <a:endParaRPr lang="en-US" sz="2000" dirty="0">
            <a:latin typeface="Constantia" pitchFamily="18" charset="0"/>
          </a:endParaRPr>
        </a:p>
      </dgm:t>
    </dgm:pt>
    <dgm:pt modelId="{DEB9ACB5-6EDC-4FB5-B597-CAAA3366D8D6}" type="parTrans" cxnId="{53016C7B-9691-4528-A357-4DBB7D2442C1}">
      <dgm:prSet/>
      <dgm:spPr/>
    </dgm:pt>
    <dgm:pt modelId="{4FBF3C80-16A8-4379-A0DC-5C891A057C7C}" type="sibTrans" cxnId="{53016C7B-9691-4528-A357-4DBB7D2442C1}">
      <dgm:prSet/>
      <dgm:spPr/>
    </dgm:pt>
    <dgm:pt modelId="{A521682E-2C8D-4138-8355-7DFD60946D11}">
      <dgm:prSet phldrT="[Text]" custT="1"/>
      <dgm:spPr/>
      <dgm:t>
        <a:bodyPr/>
        <a:lstStyle/>
        <a:p>
          <a:r>
            <a:rPr lang="en-US" sz="2000" dirty="0" smtClean="0">
              <a:latin typeface="Constantia" pitchFamily="18" charset="0"/>
            </a:rPr>
            <a:t>Scaled Scoring System</a:t>
          </a:r>
          <a:endParaRPr lang="en-US" sz="2000" dirty="0">
            <a:latin typeface="Constantia" pitchFamily="18" charset="0"/>
          </a:endParaRPr>
        </a:p>
      </dgm:t>
    </dgm:pt>
    <dgm:pt modelId="{86CF5FC9-76FA-470A-8C52-F0B93D0FEC66}" type="parTrans" cxnId="{7A09A741-ED43-46E1-98DA-7801E4444D96}">
      <dgm:prSet/>
      <dgm:spPr/>
    </dgm:pt>
    <dgm:pt modelId="{E73C9BF9-A858-4107-9BCF-356E7558CBCE}" type="sibTrans" cxnId="{7A09A741-ED43-46E1-98DA-7801E4444D96}">
      <dgm:prSet/>
      <dgm:spPr/>
    </dgm:pt>
    <dgm:pt modelId="{1E056296-B4AE-4EFA-84CF-0306EE65DA19}">
      <dgm:prSet phldrT="[Text]" custT="1"/>
      <dgm:spPr/>
      <dgm:t>
        <a:bodyPr/>
        <a:lstStyle/>
        <a:p>
          <a:r>
            <a:rPr lang="en-US" sz="2000" dirty="0" smtClean="0">
              <a:latin typeface="Constantia" pitchFamily="18" charset="0"/>
            </a:rPr>
            <a:t>Identified Constraints</a:t>
          </a:r>
          <a:endParaRPr lang="en-US" sz="2000" dirty="0">
            <a:latin typeface="Constantia" pitchFamily="18" charset="0"/>
          </a:endParaRPr>
        </a:p>
      </dgm:t>
    </dgm:pt>
    <dgm:pt modelId="{998E2DC7-FA55-4713-9F41-5B0316B8BADB}" type="parTrans" cxnId="{4CDE25BF-606C-41AB-922E-8A3A5AFBD81C}">
      <dgm:prSet/>
      <dgm:spPr/>
    </dgm:pt>
    <dgm:pt modelId="{70F95C99-E0DB-4DCB-BCDF-BAE0E60C4871}" type="sibTrans" cxnId="{4CDE25BF-606C-41AB-922E-8A3A5AFBD81C}">
      <dgm:prSet/>
      <dgm:spPr/>
    </dgm:pt>
    <dgm:pt modelId="{4486D11E-2821-4C98-90F5-D773FF6CEC91}">
      <dgm:prSet phldrT="[Text]" custT="1"/>
      <dgm:spPr/>
      <dgm:t>
        <a:bodyPr/>
        <a:lstStyle/>
        <a:p>
          <a:r>
            <a:rPr lang="en-US" sz="2000" dirty="0" smtClean="0">
              <a:latin typeface="Constantia" pitchFamily="18" charset="0"/>
            </a:rPr>
            <a:t>Weighted Preferences System</a:t>
          </a:r>
          <a:endParaRPr lang="en-US" sz="2000" dirty="0">
            <a:latin typeface="Constantia" pitchFamily="18" charset="0"/>
          </a:endParaRPr>
        </a:p>
      </dgm:t>
    </dgm:pt>
    <dgm:pt modelId="{EF21BD88-7699-4808-BEF3-1E3C77878C78}" type="parTrans" cxnId="{87DAEC4E-3813-4026-A767-60E289F9C9C5}">
      <dgm:prSet/>
      <dgm:spPr/>
    </dgm:pt>
    <dgm:pt modelId="{B01C2EF2-7787-4A69-BDB6-3497C87F1552}" type="sibTrans" cxnId="{87DAEC4E-3813-4026-A767-60E289F9C9C5}">
      <dgm:prSet/>
      <dgm:spPr/>
    </dgm:pt>
    <dgm:pt modelId="{15F773EA-151F-4506-AA60-734DFA0B8298}">
      <dgm:prSet phldrT="[Text]" custT="1"/>
      <dgm:spPr/>
      <dgm:t>
        <a:bodyPr/>
        <a:lstStyle/>
        <a:p>
          <a:r>
            <a:rPr lang="en-US" sz="2000" dirty="0" smtClean="0">
              <a:latin typeface="Constantia" pitchFamily="18" charset="0"/>
            </a:rPr>
            <a:t>Objective Function: Minimize total score</a:t>
          </a:r>
          <a:endParaRPr lang="en-US" sz="2000" dirty="0">
            <a:latin typeface="Constantia" pitchFamily="18" charset="0"/>
          </a:endParaRPr>
        </a:p>
      </dgm:t>
    </dgm:pt>
    <dgm:pt modelId="{D1D63E28-C424-47EC-B375-C44995FFED10}" type="parTrans" cxnId="{9516DE66-4D83-421A-8EB4-F20EE7B1422B}">
      <dgm:prSet/>
      <dgm:spPr/>
    </dgm:pt>
    <dgm:pt modelId="{CB08CDC2-10C3-43A4-B179-76B18789251F}" type="sibTrans" cxnId="{9516DE66-4D83-421A-8EB4-F20EE7B1422B}">
      <dgm:prSet/>
      <dgm:spPr/>
    </dgm:pt>
    <dgm:pt modelId="{ED667273-1EA3-48A5-A598-5139A42A3F99}">
      <dgm:prSet phldrT="[Text]" custT="1"/>
      <dgm:spPr/>
      <dgm:t>
        <a:bodyPr/>
        <a:lstStyle/>
        <a:p>
          <a:r>
            <a:rPr lang="en-US" sz="2000" dirty="0" smtClean="0">
              <a:latin typeface="Constantia" pitchFamily="18" charset="0"/>
            </a:rPr>
            <a:t>Changing Cells: Restaurant selection</a:t>
          </a:r>
          <a:endParaRPr lang="en-US" sz="2000" dirty="0">
            <a:latin typeface="Constantia" pitchFamily="18" charset="0"/>
          </a:endParaRPr>
        </a:p>
      </dgm:t>
    </dgm:pt>
    <dgm:pt modelId="{343CE4E5-7E06-452B-9A87-261B8F299DDD}" type="parTrans" cxnId="{FC191189-8AE6-4689-B7F0-90D65BA4F61F}">
      <dgm:prSet/>
      <dgm:spPr/>
    </dgm:pt>
    <dgm:pt modelId="{DE02CC20-D511-4AEA-BA62-25BA38B3AD5C}" type="sibTrans" cxnId="{FC191189-8AE6-4689-B7F0-90D65BA4F61F}">
      <dgm:prSet/>
      <dgm:spPr/>
    </dgm:pt>
    <dgm:pt modelId="{1ED35164-E1AB-48AF-B87A-CDE9720FCBBC}" type="pres">
      <dgm:prSet presAssocID="{DE699772-AB76-43D1-90F0-603F89EA6DF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D60CF8-E347-4663-9835-4351B100FE4A}" type="pres">
      <dgm:prSet presAssocID="{2AC29354-7FAE-4C3B-A3CD-23223FB67A8B}" presName="parentLin" presStyleCnt="0"/>
      <dgm:spPr/>
    </dgm:pt>
    <dgm:pt modelId="{A0BD40AE-4A7E-4D35-B878-D3937B78CF74}" type="pres">
      <dgm:prSet presAssocID="{2AC29354-7FAE-4C3B-A3CD-23223FB67A8B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DD15BA17-CFFD-4EBD-812E-FE555F978699}" type="pres">
      <dgm:prSet presAssocID="{2AC29354-7FAE-4C3B-A3CD-23223FB67A8B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C0AC81-A79C-4F92-87C3-469708809CD8}" type="pres">
      <dgm:prSet presAssocID="{2AC29354-7FAE-4C3B-A3CD-23223FB67A8B}" presName="negativeSpace" presStyleCnt="0"/>
      <dgm:spPr/>
    </dgm:pt>
    <dgm:pt modelId="{1FF563C1-B62A-4E24-93A5-A35FB9D7683D}" type="pres">
      <dgm:prSet presAssocID="{2AC29354-7FAE-4C3B-A3CD-23223FB67A8B}" presName="childText" presStyleLbl="conFgAcc1" presStyleIdx="0" presStyleCnt="7">
        <dgm:presLayoutVars>
          <dgm:bulletEnabled val="1"/>
        </dgm:presLayoutVars>
      </dgm:prSet>
      <dgm:spPr/>
    </dgm:pt>
    <dgm:pt modelId="{3FFF13BF-42F2-4CC9-AB44-F6231BBB1079}" type="pres">
      <dgm:prSet presAssocID="{8977CBF7-098E-408D-A32A-974D34C228BE}" presName="spaceBetweenRectangles" presStyleCnt="0"/>
      <dgm:spPr/>
    </dgm:pt>
    <dgm:pt modelId="{317E7D4C-1EEB-4D0D-A73D-C68736BBF3AF}" type="pres">
      <dgm:prSet presAssocID="{B721A5A7-D356-4E89-9D52-6BBA8791CACB}" presName="parentLin" presStyleCnt="0"/>
      <dgm:spPr/>
    </dgm:pt>
    <dgm:pt modelId="{09BEC59F-157C-407E-847F-6CD39C41F85C}" type="pres">
      <dgm:prSet presAssocID="{B721A5A7-D356-4E89-9D52-6BBA8791CACB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B42CDDEB-2F76-454C-86B3-F168C05C2F5F}" type="pres">
      <dgm:prSet presAssocID="{B721A5A7-D356-4E89-9D52-6BBA8791CACB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C85ABD-F098-4DD6-BA7B-362308C278FA}" type="pres">
      <dgm:prSet presAssocID="{B721A5A7-D356-4E89-9D52-6BBA8791CACB}" presName="negativeSpace" presStyleCnt="0"/>
      <dgm:spPr/>
    </dgm:pt>
    <dgm:pt modelId="{7F7C2736-4DE1-4675-B617-198CA20DC20B}" type="pres">
      <dgm:prSet presAssocID="{B721A5A7-D356-4E89-9D52-6BBA8791CACB}" presName="childText" presStyleLbl="conFgAcc1" presStyleIdx="1" presStyleCnt="7">
        <dgm:presLayoutVars>
          <dgm:bulletEnabled val="1"/>
        </dgm:presLayoutVars>
      </dgm:prSet>
      <dgm:spPr/>
    </dgm:pt>
    <dgm:pt modelId="{512D373C-318E-47B8-9A1B-3299AE74C2E4}" type="pres">
      <dgm:prSet presAssocID="{4FBF3C80-16A8-4379-A0DC-5C891A057C7C}" presName="spaceBetweenRectangles" presStyleCnt="0"/>
      <dgm:spPr/>
    </dgm:pt>
    <dgm:pt modelId="{2A7509D8-11F0-479C-864D-EBECB4010C84}" type="pres">
      <dgm:prSet presAssocID="{A521682E-2C8D-4138-8355-7DFD60946D11}" presName="parentLin" presStyleCnt="0"/>
      <dgm:spPr/>
    </dgm:pt>
    <dgm:pt modelId="{522990A9-4F93-4815-9F49-776D6E2E253B}" type="pres">
      <dgm:prSet presAssocID="{A521682E-2C8D-4138-8355-7DFD60946D11}" presName="parentLeftMargin" presStyleLbl="node1" presStyleIdx="1" presStyleCnt="7"/>
      <dgm:spPr/>
      <dgm:t>
        <a:bodyPr/>
        <a:lstStyle/>
        <a:p>
          <a:endParaRPr lang="en-US"/>
        </a:p>
      </dgm:t>
    </dgm:pt>
    <dgm:pt modelId="{1EAC7217-F137-467F-84B3-0DDD5DB367A8}" type="pres">
      <dgm:prSet presAssocID="{A521682E-2C8D-4138-8355-7DFD60946D11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8EDBD9-A2E2-4596-B5AC-16684C4385E4}" type="pres">
      <dgm:prSet presAssocID="{A521682E-2C8D-4138-8355-7DFD60946D11}" presName="negativeSpace" presStyleCnt="0"/>
      <dgm:spPr/>
    </dgm:pt>
    <dgm:pt modelId="{8EB92DA1-11A4-4770-86F3-89CC05C7270A}" type="pres">
      <dgm:prSet presAssocID="{A521682E-2C8D-4138-8355-7DFD60946D11}" presName="childText" presStyleLbl="conFgAcc1" presStyleIdx="2" presStyleCnt="7">
        <dgm:presLayoutVars>
          <dgm:bulletEnabled val="1"/>
        </dgm:presLayoutVars>
      </dgm:prSet>
      <dgm:spPr/>
    </dgm:pt>
    <dgm:pt modelId="{0AD5E805-9135-4D1D-8343-199F8391EC00}" type="pres">
      <dgm:prSet presAssocID="{E73C9BF9-A858-4107-9BCF-356E7558CBCE}" presName="spaceBetweenRectangles" presStyleCnt="0"/>
      <dgm:spPr/>
    </dgm:pt>
    <dgm:pt modelId="{E31704E6-A38D-48B5-9827-DE8C04F5D23D}" type="pres">
      <dgm:prSet presAssocID="{1E056296-B4AE-4EFA-84CF-0306EE65DA19}" presName="parentLin" presStyleCnt="0"/>
      <dgm:spPr/>
    </dgm:pt>
    <dgm:pt modelId="{65DE9185-D0CC-41CE-AFDD-0500081DCDF5}" type="pres">
      <dgm:prSet presAssocID="{1E056296-B4AE-4EFA-84CF-0306EE65DA19}" presName="parentLeftMargin" presStyleLbl="node1" presStyleIdx="2" presStyleCnt="7"/>
      <dgm:spPr/>
      <dgm:t>
        <a:bodyPr/>
        <a:lstStyle/>
        <a:p>
          <a:endParaRPr lang="en-US"/>
        </a:p>
      </dgm:t>
    </dgm:pt>
    <dgm:pt modelId="{2F7FB3FC-1E1F-46FD-8659-D0332F0BACAA}" type="pres">
      <dgm:prSet presAssocID="{1E056296-B4AE-4EFA-84CF-0306EE65DA19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5C12FE-A9F1-4AEA-A62B-FEC99455CFC7}" type="pres">
      <dgm:prSet presAssocID="{1E056296-B4AE-4EFA-84CF-0306EE65DA19}" presName="negativeSpace" presStyleCnt="0"/>
      <dgm:spPr/>
    </dgm:pt>
    <dgm:pt modelId="{7712A07E-99E4-48C1-9F42-583CF7FC2FFC}" type="pres">
      <dgm:prSet presAssocID="{1E056296-B4AE-4EFA-84CF-0306EE65DA19}" presName="childText" presStyleLbl="conFgAcc1" presStyleIdx="3" presStyleCnt="7">
        <dgm:presLayoutVars>
          <dgm:bulletEnabled val="1"/>
        </dgm:presLayoutVars>
      </dgm:prSet>
      <dgm:spPr/>
    </dgm:pt>
    <dgm:pt modelId="{EFB606E3-A6C2-45D7-9326-2910D774D204}" type="pres">
      <dgm:prSet presAssocID="{70F95C99-E0DB-4DCB-BCDF-BAE0E60C4871}" presName="spaceBetweenRectangles" presStyleCnt="0"/>
      <dgm:spPr/>
    </dgm:pt>
    <dgm:pt modelId="{E6F5A868-AE54-4A8D-86C2-B242426359DF}" type="pres">
      <dgm:prSet presAssocID="{4486D11E-2821-4C98-90F5-D773FF6CEC91}" presName="parentLin" presStyleCnt="0"/>
      <dgm:spPr/>
    </dgm:pt>
    <dgm:pt modelId="{79D8B356-06C2-45FA-BC8E-698E4F85A6D0}" type="pres">
      <dgm:prSet presAssocID="{4486D11E-2821-4C98-90F5-D773FF6CEC91}" presName="parentLeftMargin" presStyleLbl="node1" presStyleIdx="3" presStyleCnt="7"/>
      <dgm:spPr/>
      <dgm:t>
        <a:bodyPr/>
        <a:lstStyle/>
        <a:p>
          <a:endParaRPr lang="en-US"/>
        </a:p>
      </dgm:t>
    </dgm:pt>
    <dgm:pt modelId="{BECC99F2-4718-41D7-B0C8-6DBE91FB90AD}" type="pres">
      <dgm:prSet presAssocID="{4486D11E-2821-4C98-90F5-D773FF6CEC91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C281F3-E48C-4FC5-9E3A-B4AB5FD668DD}" type="pres">
      <dgm:prSet presAssocID="{4486D11E-2821-4C98-90F5-D773FF6CEC91}" presName="negativeSpace" presStyleCnt="0"/>
      <dgm:spPr/>
    </dgm:pt>
    <dgm:pt modelId="{66697AEA-DAB5-4BF1-A379-818A9949E1F7}" type="pres">
      <dgm:prSet presAssocID="{4486D11E-2821-4C98-90F5-D773FF6CEC91}" presName="childText" presStyleLbl="conFgAcc1" presStyleIdx="4" presStyleCnt="7">
        <dgm:presLayoutVars>
          <dgm:bulletEnabled val="1"/>
        </dgm:presLayoutVars>
      </dgm:prSet>
      <dgm:spPr/>
    </dgm:pt>
    <dgm:pt modelId="{50BC4448-5853-4060-93AA-B47FBB1F11CF}" type="pres">
      <dgm:prSet presAssocID="{B01C2EF2-7787-4A69-BDB6-3497C87F1552}" presName="spaceBetweenRectangles" presStyleCnt="0"/>
      <dgm:spPr/>
    </dgm:pt>
    <dgm:pt modelId="{93427BF7-8F4C-4561-8714-06B7401A4039}" type="pres">
      <dgm:prSet presAssocID="{15F773EA-151F-4506-AA60-734DFA0B8298}" presName="parentLin" presStyleCnt="0"/>
      <dgm:spPr/>
    </dgm:pt>
    <dgm:pt modelId="{FFB286F0-61B0-41EE-8946-F155F2F0FCCE}" type="pres">
      <dgm:prSet presAssocID="{15F773EA-151F-4506-AA60-734DFA0B8298}" presName="parentLeftMargin" presStyleLbl="node1" presStyleIdx="4" presStyleCnt="7"/>
      <dgm:spPr/>
      <dgm:t>
        <a:bodyPr/>
        <a:lstStyle/>
        <a:p>
          <a:endParaRPr lang="en-US"/>
        </a:p>
      </dgm:t>
    </dgm:pt>
    <dgm:pt modelId="{DB38FEC2-E01F-4FCE-8A4C-8F7B9B7E9146}" type="pres">
      <dgm:prSet presAssocID="{15F773EA-151F-4506-AA60-734DFA0B8298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ADF3D7-1C1E-4D92-A6DB-1D36B31DE6F3}" type="pres">
      <dgm:prSet presAssocID="{15F773EA-151F-4506-AA60-734DFA0B8298}" presName="negativeSpace" presStyleCnt="0"/>
      <dgm:spPr/>
    </dgm:pt>
    <dgm:pt modelId="{71D81BA5-8503-46DE-BDB2-390CB4D93143}" type="pres">
      <dgm:prSet presAssocID="{15F773EA-151F-4506-AA60-734DFA0B8298}" presName="childText" presStyleLbl="conFgAcc1" presStyleIdx="5" presStyleCnt="7">
        <dgm:presLayoutVars>
          <dgm:bulletEnabled val="1"/>
        </dgm:presLayoutVars>
      </dgm:prSet>
      <dgm:spPr/>
    </dgm:pt>
    <dgm:pt modelId="{DD07F832-DEC5-4BCE-95B2-25AB17198E6E}" type="pres">
      <dgm:prSet presAssocID="{CB08CDC2-10C3-43A4-B179-76B18789251F}" presName="spaceBetweenRectangles" presStyleCnt="0"/>
      <dgm:spPr/>
    </dgm:pt>
    <dgm:pt modelId="{E4578CCA-9C03-49A4-A987-815619457B6B}" type="pres">
      <dgm:prSet presAssocID="{ED667273-1EA3-48A5-A598-5139A42A3F99}" presName="parentLin" presStyleCnt="0"/>
      <dgm:spPr/>
    </dgm:pt>
    <dgm:pt modelId="{F282BF12-5742-4B86-A350-3ED9FD9021F3}" type="pres">
      <dgm:prSet presAssocID="{ED667273-1EA3-48A5-A598-5139A42A3F99}" presName="parentLeftMargin" presStyleLbl="node1" presStyleIdx="5" presStyleCnt="7"/>
      <dgm:spPr/>
      <dgm:t>
        <a:bodyPr/>
        <a:lstStyle/>
        <a:p>
          <a:endParaRPr lang="en-US"/>
        </a:p>
      </dgm:t>
    </dgm:pt>
    <dgm:pt modelId="{6557F8FA-BF92-41B1-A211-9066FBF26E72}" type="pres">
      <dgm:prSet presAssocID="{ED667273-1EA3-48A5-A598-5139A42A3F99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7BB46A-4DF3-40AC-9572-415A6684BC21}" type="pres">
      <dgm:prSet presAssocID="{ED667273-1EA3-48A5-A598-5139A42A3F99}" presName="negativeSpace" presStyleCnt="0"/>
      <dgm:spPr/>
    </dgm:pt>
    <dgm:pt modelId="{AC6AA9F7-0D91-485D-82B8-527E12B56037}" type="pres">
      <dgm:prSet presAssocID="{ED667273-1EA3-48A5-A598-5139A42A3F99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87DAEC4E-3813-4026-A767-60E289F9C9C5}" srcId="{DE699772-AB76-43D1-90F0-603F89EA6DF0}" destId="{4486D11E-2821-4C98-90F5-D773FF6CEC91}" srcOrd="4" destOrd="0" parTransId="{EF21BD88-7699-4808-BEF3-1E3C77878C78}" sibTransId="{B01C2EF2-7787-4A69-BDB6-3497C87F1552}"/>
    <dgm:cxn modelId="{8E76995F-3612-4124-9FB4-48CC7E5D0707}" type="presOf" srcId="{2AC29354-7FAE-4C3B-A3CD-23223FB67A8B}" destId="{A0BD40AE-4A7E-4D35-B878-D3937B78CF74}" srcOrd="0" destOrd="0" presId="urn:microsoft.com/office/officeart/2005/8/layout/list1"/>
    <dgm:cxn modelId="{4E472AC5-3D86-4332-A2E3-22496A599DAD}" type="presOf" srcId="{B721A5A7-D356-4E89-9D52-6BBA8791CACB}" destId="{09BEC59F-157C-407E-847F-6CD39C41F85C}" srcOrd="0" destOrd="0" presId="urn:microsoft.com/office/officeart/2005/8/layout/list1"/>
    <dgm:cxn modelId="{A1D7B53D-ADB8-4FB3-884C-E0A1DA181875}" type="presOf" srcId="{2AC29354-7FAE-4C3B-A3CD-23223FB67A8B}" destId="{DD15BA17-CFFD-4EBD-812E-FE555F978699}" srcOrd="1" destOrd="0" presId="urn:microsoft.com/office/officeart/2005/8/layout/list1"/>
    <dgm:cxn modelId="{4CDE25BF-606C-41AB-922E-8A3A5AFBD81C}" srcId="{DE699772-AB76-43D1-90F0-603F89EA6DF0}" destId="{1E056296-B4AE-4EFA-84CF-0306EE65DA19}" srcOrd="3" destOrd="0" parTransId="{998E2DC7-FA55-4713-9F41-5B0316B8BADB}" sibTransId="{70F95C99-E0DB-4DCB-BCDF-BAE0E60C4871}"/>
    <dgm:cxn modelId="{53016C7B-9691-4528-A357-4DBB7D2442C1}" srcId="{DE699772-AB76-43D1-90F0-603F89EA6DF0}" destId="{B721A5A7-D356-4E89-9D52-6BBA8791CACB}" srcOrd="1" destOrd="0" parTransId="{DEB9ACB5-6EDC-4FB5-B597-CAAA3366D8D6}" sibTransId="{4FBF3C80-16A8-4379-A0DC-5C891A057C7C}"/>
    <dgm:cxn modelId="{FC191189-8AE6-4689-B7F0-90D65BA4F61F}" srcId="{DE699772-AB76-43D1-90F0-603F89EA6DF0}" destId="{ED667273-1EA3-48A5-A598-5139A42A3F99}" srcOrd="6" destOrd="0" parTransId="{343CE4E5-7E06-452B-9A87-261B8F299DDD}" sibTransId="{DE02CC20-D511-4AEA-BA62-25BA38B3AD5C}"/>
    <dgm:cxn modelId="{C84BBB0E-A090-4577-9FCD-D5293F8D07D7}" type="presOf" srcId="{15F773EA-151F-4506-AA60-734DFA0B8298}" destId="{FFB286F0-61B0-41EE-8946-F155F2F0FCCE}" srcOrd="0" destOrd="0" presId="urn:microsoft.com/office/officeart/2005/8/layout/list1"/>
    <dgm:cxn modelId="{99FC84B4-E067-43B8-A1AE-DF796EED4299}" type="presOf" srcId="{B721A5A7-D356-4E89-9D52-6BBA8791CACB}" destId="{B42CDDEB-2F76-454C-86B3-F168C05C2F5F}" srcOrd="1" destOrd="0" presId="urn:microsoft.com/office/officeart/2005/8/layout/list1"/>
    <dgm:cxn modelId="{17E5A9C3-8657-441B-88B5-5B182177A231}" type="presOf" srcId="{A521682E-2C8D-4138-8355-7DFD60946D11}" destId="{522990A9-4F93-4815-9F49-776D6E2E253B}" srcOrd="0" destOrd="0" presId="urn:microsoft.com/office/officeart/2005/8/layout/list1"/>
    <dgm:cxn modelId="{7A09A741-ED43-46E1-98DA-7801E4444D96}" srcId="{DE699772-AB76-43D1-90F0-603F89EA6DF0}" destId="{A521682E-2C8D-4138-8355-7DFD60946D11}" srcOrd="2" destOrd="0" parTransId="{86CF5FC9-76FA-470A-8C52-F0B93D0FEC66}" sibTransId="{E73C9BF9-A858-4107-9BCF-356E7558CBCE}"/>
    <dgm:cxn modelId="{1B84680A-4277-45C5-8C6A-018BD6B38982}" type="presOf" srcId="{4486D11E-2821-4C98-90F5-D773FF6CEC91}" destId="{BECC99F2-4718-41D7-B0C8-6DBE91FB90AD}" srcOrd="1" destOrd="0" presId="urn:microsoft.com/office/officeart/2005/8/layout/list1"/>
    <dgm:cxn modelId="{5321AED9-7D9D-47E2-BC8E-E116EA605B88}" type="presOf" srcId="{4486D11E-2821-4C98-90F5-D773FF6CEC91}" destId="{79D8B356-06C2-45FA-BC8E-698E4F85A6D0}" srcOrd="0" destOrd="0" presId="urn:microsoft.com/office/officeart/2005/8/layout/list1"/>
    <dgm:cxn modelId="{5FEEE6D2-300F-4176-9BE7-0217C2280CE8}" type="presOf" srcId="{DE699772-AB76-43D1-90F0-603F89EA6DF0}" destId="{1ED35164-E1AB-48AF-B87A-CDE9720FCBBC}" srcOrd="0" destOrd="0" presId="urn:microsoft.com/office/officeart/2005/8/layout/list1"/>
    <dgm:cxn modelId="{1F25A5C5-FB49-4E08-B703-7B4FF7A131E0}" type="presOf" srcId="{15F773EA-151F-4506-AA60-734DFA0B8298}" destId="{DB38FEC2-E01F-4FCE-8A4C-8F7B9B7E9146}" srcOrd="1" destOrd="0" presId="urn:microsoft.com/office/officeart/2005/8/layout/list1"/>
    <dgm:cxn modelId="{57B5BBA8-6E45-4844-A397-C4F5B5F0EF21}" type="presOf" srcId="{A521682E-2C8D-4138-8355-7DFD60946D11}" destId="{1EAC7217-F137-467F-84B3-0DDD5DB367A8}" srcOrd="1" destOrd="0" presId="urn:microsoft.com/office/officeart/2005/8/layout/list1"/>
    <dgm:cxn modelId="{9516DE66-4D83-421A-8EB4-F20EE7B1422B}" srcId="{DE699772-AB76-43D1-90F0-603F89EA6DF0}" destId="{15F773EA-151F-4506-AA60-734DFA0B8298}" srcOrd="5" destOrd="0" parTransId="{D1D63E28-C424-47EC-B375-C44995FFED10}" sibTransId="{CB08CDC2-10C3-43A4-B179-76B18789251F}"/>
    <dgm:cxn modelId="{8F7F0A73-42E2-465D-AC30-52EE9740D9B8}" srcId="{DE699772-AB76-43D1-90F0-603F89EA6DF0}" destId="{2AC29354-7FAE-4C3B-A3CD-23223FB67A8B}" srcOrd="0" destOrd="0" parTransId="{4B3F0B1C-05E2-42B3-8B20-2626DC4BF80E}" sibTransId="{8977CBF7-098E-408D-A32A-974D34C228BE}"/>
    <dgm:cxn modelId="{65F927CE-4D7E-4F94-8E9E-D828852F4F20}" type="presOf" srcId="{1E056296-B4AE-4EFA-84CF-0306EE65DA19}" destId="{2F7FB3FC-1E1F-46FD-8659-D0332F0BACAA}" srcOrd="1" destOrd="0" presId="urn:microsoft.com/office/officeart/2005/8/layout/list1"/>
    <dgm:cxn modelId="{1E67DD70-484B-4A07-B1AD-6A4F97C51D90}" type="presOf" srcId="{ED667273-1EA3-48A5-A598-5139A42A3F99}" destId="{F282BF12-5742-4B86-A350-3ED9FD9021F3}" srcOrd="0" destOrd="0" presId="urn:microsoft.com/office/officeart/2005/8/layout/list1"/>
    <dgm:cxn modelId="{7DEAEA2B-5867-4173-86D4-67BAF9DEB640}" type="presOf" srcId="{ED667273-1EA3-48A5-A598-5139A42A3F99}" destId="{6557F8FA-BF92-41B1-A211-9066FBF26E72}" srcOrd="1" destOrd="0" presId="urn:microsoft.com/office/officeart/2005/8/layout/list1"/>
    <dgm:cxn modelId="{8C21CEC0-9BE6-47C3-ACF5-0616DF7E5907}" type="presOf" srcId="{1E056296-B4AE-4EFA-84CF-0306EE65DA19}" destId="{65DE9185-D0CC-41CE-AFDD-0500081DCDF5}" srcOrd="0" destOrd="0" presId="urn:microsoft.com/office/officeart/2005/8/layout/list1"/>
    <dgm:cxn modelId="{22B8BE0C-FF53-41D1-B3DF-DDF16DD1B043}" type="presParOf" srcId="{1ED35164-E1AB-48AF-B87A-CDE9720FCBBC}" destId="{B9D60CF8-E347-4663-9835-4351B100FE4A}" srcOrd="0" destOrd="0" presId="urn:microsoft.com/office/officeart/2005/8/layout/list1"/>
    <dgm:cxn modelId="{2C065E27-8071-4731-82BC-E3E20DD73FA0}" type="presParOf" srcId="{B9D60CF8-E347-4663-9835-4351B100FE4A}" destId="{A0BD40AE-4A7E-4D35-B878-D3937B78CF74}" srcOrd="0" destOrd="0" presId="urn:microsoft.com/office/officeart/2005/8/layout/list1"/>
    <dgm:cxn modelId="{287630A1-D15E-4C98-A44E-E7F05EB67A50}" type="presParOf" srcId="{B9D60CF8-E347-4663-9835-4351B100FE4A}" destId="{DD15BA17-CFFD-4EBD-812E-FE555F978699}" srcOrd="1" destOrd="0" presId="urn:microsoft.com/office/officeart/2005/8/layout/list1"/>
    <dgm:cxn modelId="{6D95A16F-0CB3-4042-A05D-1FBA0F7EE5BC}" type="presParOf" srcId="{1ED35164-E1AB-48AF-B87A-CDE9720FCBBC}" destId="{9EC0AC81-A79C-4F92-87C3-469708809CD8}" srcOrd="1" destOrd="0" presId="urn:microsoft.com/office/officeart/2005/8/layout/list1"/>
    <dgm:cxn modelId="{5206767C-08D1-4047-AAE9-F537D714D6CD}" type="presParOf" srcId="{1ED35164-E1AB-48AF-B87A-CDE9720FCBBC}" destId="{1FF563C1-B62A-4E24-93A5-A35FB9D7683D}" srcOrd="2" destOrd="0" presId="urn:microsoft.com/office/officeart/2005/8/layout/list1"/>
    <dgm:cxn modelId="{FED1E692-1C16-476B-A4ED-27F69D4A1E67}" type="presParOf" srcId="{1ED35164-E1AB-48AF-B87A-CDE9720FCBBC}" destId="{3FFF13BF-42F2-4CC9-AB44-F6231BBB1079}" srcOrd="3" destOrd="0" presId="urn:microsoft.com/office/officeart/2005/8/layout/list1"/>
    <dgm:cxn modelId="{8091F622-05FB-433F-A65E-3E8F4F2EA571}" type="presParOf" srcId="{1ED35164-E1AB-48AF-B87A-CDE9720FCBBC}" destId="{317E7D4C-1EEB-4D0D-A73D-C68736BBF3AF}" srcOrd="4" destOrd="0" presId="urn:microsoft.com/office/officeart/2005/8/layout/list1"/>
    <dgm:cxn modelId="{04B1B2E5-325B-47A7-B4E8-42A352A870B7}" type="presParOf" srcId="{317E7D4C-1EEB-4D0D-A73D-C68736BBF3AF}" destId="{09BEC59F-157C-407E-847F-6CD39C41F85C}" srcOrd="0" destOrd="0" presId="urn:microsoft.com/office/officeart/2005/8/layout/list1"/>
    <dgm:cxn modelId="{C37A384F-CA19-4E5B-9D32-CB481CD70FED}" type="presParOf" srcId="{317E7D4C-1EEB-4D0D-A73D-C68736BBF3AF}" destId="{B42CDDEB-2F76-454C-86B3-F168C05C2F5F}" srcOrd="1" destOrd="0" presId="urn:microsoft.com/office/officeart/2005/8/layout/list1"/>
    <dgm:cxn modelId="{FB22F905-78C4-4DE4-90DA-ED7D0F2D1665}" type="presParOf" srcId="{1ED35164-E1AB-48AF-B87A-CDE9720FCBBC}" destId="{16C85ABD-F098-4DD6-BA7B-362308C278FA}" srcOrd="5" destOrd="0" presId="urn:microsoft.com/office/officeart/2005/8/layout/list1"/>
    <dgm:cxn modelId="{ED9D5EBE-30D8-4C8D-9E4F-8635137726BB}" type="presParOf" srcId="{1ED35164-E1AB-48AF-B87A-CDE9720FCBBC}" destId="{7F7C2736-4DE1-4675-B617-198CA20DC20B}" srcOrd="6" destOrd="0" presId="urn:microsoft.com/office/officeart/2005/8/layout/list1"/>
    <dgm:cxn modelId="{2F836046-39C5-483C-A355-609D1D67B7FA}" type="presParOf" srcId="{1ED35164-E1AB-48AF-B87A-CDE9720FCBBC}" destId="{512D373C-318E-47B8-9A1B-3299AE74C2E4}" srcOrd="7" destOrd="0" presId="urn:microsoft.com/office/officeart/2005/8/layout/list1"/>
    <dgm:cxn modelId="{E313502C-D25C-4755-AB96-2A05D5E3C89A}" type="presParOf" srcId="{1ED35164-E1AB-48AF-B87A-CDE9720FCBBC}" destId="{2A7509D8-11F0-479C-864D-EBECB4010C84}" srcOrd="8" destOrd="0" presId="urn:microsoft.com/office/officeart/2005/8/layout/list1"/>
    <dgm:cxn modelId="{1F09778E-F166-42BE-AAE9-B0B5EA8C11DA}" type="presParOf" srcId="{2A7509D8-11F0-479C-864D-EBECB4010C84}" destId="{522990A9-4F93-4815-9F49-776D6E2E253B}" srcOrd="0" destOrd="0" presId="urn:microsoft.com/office/officeart/2005/8/layout/list1"/>
    <dgm:cxn modelId="{CA23A094-DA7C-453C-8B33-72AA7BE473B5}" type="presParOf" srcId="{2A7509D8-11F0-479C-864D-EBECB4010C84}" destId="{1EAC7217-F137-467F-84B3-0DDD5DB367A8}" srcOrd="1" destOrd="0" presId="urn:microsoft.com/office/officeart/2005/8/layout/list1"/>
    <dgm:cxn modelId="{1EAE7584-B5D9-4934-82A8-05D6AFF9183E}" type="presParOf" srcId="{1ED35164-E1AB-48AF-B87A-CDE9720FCBBC}" destId="{038EDBD9-A2E2-4596-B5AC-16684C4385E4}" srcOrd="9" destOrd="0" presId="urn:microsoft.com/office/officeart/2005/8/layout/list1"/>
    <dgm:cxn modelId="{2F017D47-472D-455C-A0EA-6E883E209EFD}" type="presParOf" srcId="{1ED35164-E1AB-48AF-B87A-CDE9720FCBBC}" destId="{8EB92DA1-11A4-4770-86F3-89CC05C7270A}" srcOrd="10" destOrd="0" presId="urn:microsoft.com/office/officeart/2005/8/layout/list1"/>
    <dgm:cxn modelId="{988D1B89-C973-4456-A6C3-218E780552B2}" type="presParOf" srcId="{1ED35164-E1AB-48AF-B87A-CDE9720FCBBC}" destId="{0AD5E805-9135-4D1D-8343-199F8391EC00}" srcOrd="11" destOrd="0" presId="urn:microsoft.com/office/officeart/2005/8/layout/list1"/>
    <dgm:cxn modelId="{326C92E8-08FA-48A0-97BB-AD2ED26647DD}" type="presParOf" srcId="{1ED35164-E1AB-48AF-B87A-CDE9720FCBBC}" destId="{E31704E6-A38D-48B5-9827-DE8C04F5D23D}" srcOrd="12" destOrd="0" presId="urn:microsoft.com/office/officeart/2005/8/layout/list1"/>
    <dgm:cxn modelId="{A5E96C73-E741-4E59-A667-2AD319C3F42A}" type="presParOf" srcId="{E31704E6-A38D-48B5-9827-DE8C04F5D23D}" destId="{65DE9185-D0CC-41CE-AFDD-0500081DCDF5}" srcOrd="0" destOrd="0" presId="urn:microsoft.com/office/officeart/2005/8/layout/list1"/>
    <dgm:cxn modelId="{9C40DE16-B2DF-4183-AD0E-D06B17AE0B52}" type="presParOf" srcId="{E31704E6-A38D-48B5-9827-DE8C04F5D23D}" destId="{2F7FB3FC-1E1F-46FD-8659-D0332F0BACAA}" srcOrd="1" destOrd="0" presId="urn:microsoft.com/office/officeart/2005/8/layout/list1"/>
    <dgm:cxn modelId="{77C398EB-4AD8-4F18-9CD2-4B9615F7DAAE}" type="presParOf" srcId="{1ED35164-E1AB-48AF-B87A-CDE9720FCBBC}" destId="{905C12FE-A9F1-4AEA-A62B-FEC99455CFC7}" srcOrd="13" destOrd="0" presId="urn:microsoft.com/office/officeart/2005/8/layout/list1"/>
    <dgm:cxn modelId="{6F3909B1-6E70-446E-8ED0-D0D5A5439D44}" type="presParOf" srcId="{1ED35164-E1AB-48AF-B87A-CDE9720FCBBC}" destId="{7712A07E-99E4-48C1-9F42-583CF7FC2FFC}" srcOrd="14" destOrd="0" presId="urn:microsoft.com/office/officeart/2005/8/layout/list1"/>
    <dgm:cxn modelId="{EC7A7B06-2766-4208-8BC3-7944ACDB2EB6}" type="presParOf" srcId="{1ED35164-E1AB-48AF-B87A-CDE9720FCBBC}" destId="{EFB606E3-A6C2-45D7-9326-2910D774D204}" srcOrd="15" destOrd="0" presId="urn:microsoft.com/office/officeart/2005/8/layout/list1"/>
    <dgm:cxn modelId="{56BEC9E7-CE61-4B4B-B11F-3E6C62070EB6}" type="presParOf" srcId="{1ED35164-E1AB-48AF-B87A-CDE9720FCBBC}" destId="{E6F5A868-AE54-4A8D-86C2-B242426359DF}" srcOrd="16" destOrd="0" presId="urn:microsoft.com/office/officeart/2005/8/layout/list1"/>
    <dgm:cxn modelId="{ED90CB95-B6A3-4D5F-B602-74CAAF2B50B2}" type="presParOf" srcId="{E6F5A868-AE54-4A8D-86C2-B242426359DF}" destId="{79D8B356-06C2-45FA-BC8E-698E4F85A6D0}" srcOrd="0" destOrd="0" presId="urn:microsoft.com/office/officeart/2005/8/layout/list1"/>
    <dgm:cxn modelId="{F8B1F40D-131E-4117-B21F-315585016A01}" type="presParOf" srcId="{E6F5A868-AE54-4A8D-86C2-B242426359DF}" destId="{BECC99F2-4718-41D7-B0C8-6DBE91FB90AD}" srcOrd="1" destOrd="0" presId="urn:microsoft.com/office/officeart/2005/8/layout/list1"/>
    <dgm:cxn modelId="{EE906AC1-6812-4706-9CF5-594A8D477BE4}" type="presParOf" srcId="{1ED35164-E1AB-48AF-B87A-CDE9720FCBBC}" destId="{73C281F3-E48C-4FC5-9E3A-B4AB5FD668DD}" srcOrd="17" destOrd="0" presId="urn:microsoft.com/office/officeart/2005/8/layout/list1"/>
    <dgm:cxn modelId="{D8A29F73-5D93-49AE-B949-1C647F8CC910}" type="presParOf" srcId="{1ED35164-E1AB-48AF-B87A-CDE9720FCBBC}" destId="{66697AEA-DAB5-4BF1-A379-818A9949E1F7}" srcOrd="18" destOrd="0" presId="urn:microsoft.com/office/officeart/2005/8/layout/list1"/>
    <dgm:cxn modelId="{87F6E4DF-AAB1-43F2-B40A-B5BF7AC03732}" type="presParOf" srcId="{1ED35164-E1AB-48AF-B87A-CDE9720FCBBC}" destId="{50BC4448-5853-4060-93AA-B47FBB1F11CF}" srcOrd="19" destOrd="0" presId="urn:microsoft.com/office/officeart/2005/8/layout/list1"/>
    <dgm:cxn modelId="{5AE2C509-4143-493A-B6D0-3C0CDC9240E4}" type="presParOf" srcId="{1ED35164-E1AB-48AF-B87A-CDE9720FCBBC}" destId="{93427BF7-8F4C-4561-8714-06B7401A4039}" srcOrd="20" destOrd="0" presId="urn:microsoft.com/office/officeart/2005/8/layout/list1"/>
    <dgm:cxn modelId="{2B96EECC-F94F-4B46-AC59-42182725E769}" type="presParOf" srcId="{93427BF7-8F4C-4561-8714-06B7401A4039}" destId="{FFB286F0-61B0-41EE-8946-F155F2F0FCCE}" srcOrd="0" destOrd="0" presId="urn:microsoft.com/office/officeart/2005/8/layout/list1"/>
    <dgm:cxn modelId="{60E466B9-F9D1-4878-8998-CD658F579188}" type="presParOf" srcId="{93427BF7-8F4C-4561-8714-06B7401A4039}" destId="{DB38FEC2-E01F-4FCE-8A4C-8F7B9B7E9146}" srcOrd="1" destOrd="0" presId="urn:microsoft.com/office/officeart/2005/8/layout/list1"/>
    <dgm:cxn modelId="{47463E29-11C8-49CC-94D0-463847FFD3BB}" type="presParOf" srcId="{1ED35164-E1AB-48AF-B87A-CDE9720FCBBC}" destId="{0BADF3D7-1C1E-4D92-A6DB-1D36B31DE6F3}" srcOrd="21" destOrd="0" presId="urn:microsoft.com/office/officeart/2005/8/layout/list1"/>
    <dgm:cxn modelId="{8FE179CD-A7DB-49E5-8602-38E6A6114B3A}" type="presParOf" srcId="{1ED35164-E1AB-48AF-B87A-CDE9720FCBBC}" destId="{71D81BA5-8503-46DE-BDB2-390CB4D93143}" srcOrd="22" destOrd="0" presId="urn:microsoft.com/office/officeart/2005/8/layout/list1"/>
    <dgm:cxn modelId="{F471E6DE-E707-41E0-A870-AD857182A213}" type="presParOf" srcId="{1ED35164-E1AB-48AF-B87A-CDE9720FCBBC}" destId="{DD07F832-DEC5-4BCE-95B2-25AB17198E6E}" srcOrd="23" destOrd="0" presId="urn:microsoft.com/office/officeart/2005/8/layout/list1"/>
    <dgm:cxn modelId="{83526EF8-1A64-4713-A06D-CA9345EDF3FD}" type="presParOf" srcId="{1ED35164-E1AB-48AF-B87A-CDE9720FCBBC}" destId="{E4578CCA-9C03-49A4-A987-815619457B6B}" srcOrd="24" destOrd="0" presId="urn:microsoft.com/office/officeart/2005/8/layout/list1"/>
    <dgm:cxn modelId="{4B179C3E-C03B-4F5D-B313-E147FD5189A9}" type="presParOf" srcId="{E4578CCA-9C03-49A4-A987-815619457B6B}" destId="{F282BF12-5742-4B86-A350-3ED9FD9021F3}" srcOrd="0" destOrd="0" presId="urn:microsoft.com/office/officeart/2005/8/layout/list1"/>
    <dgm:cxn modelId="{FC127206-C357-404A-B194-B46043E4F201}" type="presParOf" srcId="{E4578CCA-9C03-49A4-A987-815619457B6B}" destId="{6557F8FA-BF92-41B1-A211-9066FBF26E72}" srcOrd="1" destOrd="0" presId="urn:microsoft.com/office/officeart/2005/8/layout/list1"/>
    <dgm:cxn modelId="{8351B425-2949-450A-9252-FBE4B914AE09}" type="presParOf" srcId="{1ED35164-E1AB-48AF-B87A-CDE9720FCBBC}" destId="{3F7BB46A-4DF3-40AC-9572-415A6684BC21}" srcOrd="25" destOrd="0" presId="urn:microsoft.com/office/officeart/2005/8/layout/list1"/>
    <dgm:cxn modelId="{47D352DE-5824-4C52-AA5A-D7ED8EE19F19}" type="presParOf" srcId="{1ED35164-E1AB-48AF-B87A-CDE9720FCBBC}" destId="{AC6AA9F7-0D91-485D-82B8-527E12B56037}" srcOrd="26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24D38-AB41-462C-B09F-A5AD47D11815}" type="datetimeFigureOut">
              <a:rPr lang="en-US" smtClean="0"/>
              <a:pPr/>
              <a:t>5/10/2009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EB768-E1D7-4F5A-A08A-CCABFC5C2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2F1FC8-C48C-4760-8181-C77B8CB0F0DA}" type="datetimeFigureOut">
              <a:rPr lang="en-US" smtClean="0"/>
              <a:t>5/10/2009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0D3F4-02CE-45A7-A46B-00AF9E3F3B5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DB94123-CA56-476C-9473-6D1488B2A91C}" type="datetimeFigureOut">
              <a:rPr lang="en-US" smtClean="0"/>
              <a:pPr/>
              <a:t>5/10/2009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4123-CA56-476C-9473-6D1488B2A91C}" type="datetimeFigureOut">
              <a:rPr lang="en-US" smtClean="0"/>
              <a:pPr/>
              <a:t>5/10/2009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4123-CA56-476C-9473-6D1488B2A91C}" type="datetimeFigureOut">
              <a:rPr lang="en-US" smtClean="0"/>
              <a:pPr/>
              <a:t>5/10/2009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DB94123-CA56-476C-9473-6D1488B2A91C}" type="datetimeFigureOut">
              <a:rPr lang="en-US" smtClean="0"/>
              <a:pPr/>
              <a:t>5/10/2009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DB94123-CA56-476C-9473-6D1488B2A91C}" type="datetimeFigureOut">
              <a:rPr lang="en-US" smtClean="0"/>
              <a:pPr/>
              <a:t>5/10/2009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4123-CA56-476C-9473-6D1488B2A91C}" type="datetimeFigureOut">
              <a:rPr lang="en-US" smtClean="0"/>
              <a:pPr/>
              <a:t>5/10/2009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4123-CA56-476C-9473-6D1488B2A91C}" type="datetimeFigureOut">
              <a:rPr lang="en-US" smtClean="0"/>
              <a:pPr/>
              <a:t>5/10/2009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DB94123-CA56-476C-9473-6D1488B2A91C}" type="datetimeFigureOut">
              <a:rPr lang="en-US" smtClean="0"/>
              <a:pPr/>
              <a:t>5/10/2009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4123-CA56-476C-9473-6D1488B2A91C}" type="datetimeFigureOut">
              <a:rPr lang="en-US" smtClean="0"/>
              <a:pPr/>
              <a:t>5/10/2009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DB94123-CA56-476C-9473-6D1488B2A91C}" type="datetimeFigureOut">
              <a:rPr lang="en-US" smtClean="0"/>
              <a:pPr/>
              <a:t>5/10/2009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DB94123-CA56-476C-9473-6D1488B2A91C}" type="datetimeFigureOut">
              <a:rPr lang="en-US" smtClean="0"/>
              <a:pPr/>
              <a:t>5/10/2009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DB94123-CA56-476C-9473-6D1488B2A91C}" type="datetimeFigureOut">
              <a:rPr lang="en-US" smtClean="0"/>
              <a:pPr/>
              <a:t>5/10/2009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905000"/>
            <a:ext cx="6172200" cy="1905000"/>
          </a:xfrm>
        </p:spPr>
        <p:txBody>
          <a:bodyPr/>
          <a:lstStyle/>
          <a:p>
            <a:r>
              <a:rPr lang="en-US" dirty="0" smtClean="0"/>
              <a:t>We thought long and hard about the management problem we wanted to solve…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Methodology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Criteria Selection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en-US" sz="1600" dirty="0" smtClean="0">
              <a:latin typeface="Constantia" pitchFamily="18" charset="0"/>
            </a:endParaRPr>
          </a:p>
          <a:p>
            <a:pPr algn="ctr"/>
            <a:r>
              <a:rPr lang="en-US" sz="3400" dirty="0" smtClean="0">
                <a:latin typeface="Constantia" pitchFamily="18" charset="0"/>
              </a:rPr>
              <a:t> Cuisine</a:t>
            </a:r>
          </a:p>
          <a:p>
            <a:pPr algn="ctr"/>
            <a:r>
              <a:rPr lang="en-US" sz="3400" dirty="0" smtClean="0">
                <a:latin typeface="Constantia" pitchFamily="18" charset="0"/>
              </a:rPr>
              <a:t> Cost</a:t>
            </a:r>
          </a:p>
          <a:p>
            <a:pPr algn="ctr"/>
            <a:r>
              <a:rPr lang="en-US" sz="3400" dirty="0" smtClean="0">
                <a:latin typeface="Constantia" pitchFamily="18" charset="0"/>
              </a:rPr>
              <a:t> Health</a:t>
            </a:r>
          </a:p>
          <a:p>
            <a:pPr algn="ctr"/>
            <a:r>
              <a:rPr lang="en-US" sz="3400" dirty="0" smtClean="0">
                <a:latin typeface="Constantia" pitchFamily="18" charset="0"/>
              </a:rPr>
              <a:t> Distance</a:t>
            </a:r>
          </a:p>
          <a:p>
            <a:pPr algn="ctr"/>
            <a:r>
              <a:rPr lang="en-US" sz="3400" dirty="0" smtClean="0">
                <a:latin typeface="Constantia" pitchFamily="18" charset="0"/>
              </a:rPr>
              <a:t> Wait time</a:t>
            </a:r>
          </a:p>
          <a:p>
            <a:pPr algn="ctr"/>
            <a:r>
              <a:rPr lang="en-US" sz="3400" dirty="0" smtClean="0">
                <a:latin typeface="Constantia" pitchFamily="18" charset="0"/>
              </a:rPr>
              <a:t> Cleanliness</a:t>
            </a:r>
          </a:p>
          <a:p>
            <a:pPr algn="ctr"/>
            <a:r>
              <a:rPr lang="en-US" sz="3400" dirty="0" smtClean="0">
                <a:latin typeface="Constantia" pitchFamily="18" charset="0"/>
              </a:rPr>
              <a:t> </a:t>
            </a:r>
            <a:r>
              <a:rPr lang="en-US" sz="3400" dirty="0" err="1" smtClean="0">
                <a:latin typeface="Constantia" pitchFamily="18" charset="0"/>
              </a:rPr>
              <a:t>Zagat</a:t>
            </a:r>
            <a:r>
              <a:rPr lang="en-US" sz="3400" dirty="0" smtClean="0">
                <a:latin typeface="Constantia" pitchFamily="18" charset="0"/>
              </a:rPr>
              <a:t> rating</a:t>
            </a:r>
          </a:p>
          <a:p>
            <a:pPr algn="ctr"/>
            <a:r>
              <a:rPr lang="en-US" sz="3400" dirty="0" smtClean="0">
                <a:latin typeface="Constantia" pitchFamily="18" charset="0"/>
              </a:rPr>
              <a:t> Alcohol</a:t>
            </a:r>
            <a:endParaRPr lang="en-US" sz="34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01762"/>
          </a:xfrm>
        </p:spPr>
        <p:txBody>
          <a:bodyPr/>
          <a:lstStyle/>
          <a:p>
            <a:r>
              <a:rPr lang="en-US" b="1" dirty="0" smtClean="0"/>
              <a:t>       Restaurant Selection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numCol="2">
            <a:normAutofit fontScale="92500" lnSpcReduction="20000"/>
          </a:bodyPr>
          <a:lstStyle/>
          <a:p>
            <a:pPr>
              <a:buNone/>
            </a:pPr>
            <a:r>
              <a:rPr lang="en-US" sz="3100" dirty="0" smtClean="0">
                <a:latin typeface="Constantia" pitchFamily="18" charset="0"/>
              </a:rPr>
              <a:t>	</a:t>
            </a:r>
          </a:p>
          <a:p>
            <a:pPr>
              <a:buNone/>
            </a:pPr>
            <a:r>
              <a:rPr lang="en-US" sz="3100" dirty="0" smtClean="0">
                <a:latin typeface="Constantia" pitchFamily="18" charset="0"/>
              </a:rPr>
              <a:t>	</a:t>
            </a:r>
          </a:p>
          <a:p>
            <a:pPr>
              <a:buNone/>
            </a:pPr>
            <a:r>
              <a:rPr lang="en-US" sz="3100" dirty="0" smtClean="0">
                <a:latin typeface="Constantia" pitchFamily="18" charset="0"/>
              </a:rPr>
              <a:t>	</a:t>
            </a:r>
            <a:r>
              <a:rPr lang="en-US" sz="3100" dirty="0" err="1" smtClean="0">
                <a:latin typeface="Constantia" pitchFamily="18" charset="0"/>
              </a:rPr>
              <a:t>Pinche</a:t>
            </a:r>
            <a:r>
              <a:rPr lang="en-US" sz="3100" dirty="0" smtClean="0">
                <a:latin typeface="Constantia" pitchFamily="18" charset="0"/>
              </a:rPr>
              <a:t> </a:t>
            </a:r>
            <a:r>
              <a:rPr lang="en-US" sz="3100" dirty="0" err="1" smtClean="0">
                <a:latin typeface="Constantia" pitchFamily="18" charset="0"/>
              </a:rPr>
              <a:t>Taqueria</a:t>
            </a:r>
            <a:r>
              <a:rPr lang="en-US" sz="3100" dirty="0" smtClean="0">
                <a:latin typeface="Constantia" pitchFamily="18" charset="0"/>
              </a:rPr>
              <a:t>        </a:t>
            </a:r>
            <a:br>
              <a:rPr lang="en-US" sz="3100" dirty="0" smtClean="0">
                <a:latin typeface="Constantia" pitchFamily="18" charset="0"/>
              </a:rPr>
            </a:br>
            <a:r>
              <a:rPr lang="en-US" sz="3100" dirty="0" err="1" smtClean="0">
                <a:latin typeface="Constantia" pitchFamily="18" charset="0"/>
              </a:rPr>
              <a:t>Baluchi's</a:t>
            </a:r>
            <a:r>
              <a:rPr lang="en-US" sz="3100" dirty="0" smtClean="0">
                <a:latin typeface="Constantia" pitchFamily="18" charset="0"/>
              </a:rPr>
              <a:t>        </a:t>
            </a:r>
            <a:br>
              <a:rPr lang="en-US" sz="3100" dirty="0" smtClean="0">
                <a:latin typeface="Constantia" pitchFamily="18" charset="0"/>
              </a:rPr>
            </a:br>
            <a:r>
              <a:rPr lang="en-US" sz="3100" dirty="0" err="1" smtClean="0">
                <a:latin typeface="Constantia" pitchFamily="18" charset="0"/>
              </a:rPr>
              <a:t>ChoGa</a:t>
            </a:r>
            <a:r>
              <a:rPr lang="en-US" sz="3100" dirty="0" smtClean="0">
                <a:latin typeface="Constantia" pitchFamily="18" charset="0"/>
              </a:rPr>
              <a:t>        </a:t>
            </a:r>
            <a:br>
              <a:rPr lang="en-US" sz="3100" dirty="0" smtClean="0">
                <a:latin typeface="Constantia" pitchFamily="18" charset="0"/>
              </a:rPr>
            </a:br>
            <a:r>
              <a:rPr lang="en-US" sz="3100" dirty="0" err="1" smtClean="0">
                <a:latin typeface="Constantia" pitchFamily="18" charset="0"/>
              </a:rPr>
              <a:t>Cafetasia</a:t>
            </a:r>
            <a:r>
              <a:rPr lang="en-US" sz="3100" dirty="0" smtClean="0">
                <a:latin typeface="Constantia" pitchFamily="18" charset="0"/>
              </a:rPr>
              <a:t>        </a:t>
            </a:r>
            <a:br>
              <a:rPr lang="en-US" sz="3100" dirty="0" smtClean="0">
                <a:latin typeface="Constantia" pitchFamily="18" charset="0"/>
              </a:rPr>
            </a:br>
            <a:r>
              <a:rPr lang="en-US" sz="3100" dirty="0" smtClean="0">
                <a:latin typeface="Constantia" pitchFamily="18" charset="0"/>
              </a:rPr>
              <a:t>Campus Eatery        </a:t>
            </a:r>
            <a:br>
              <a:rPr lang="en-US" sz="3100" dirty="0" smtClean="0">
                <a:latin typeface="Constantia" pitchFamily="18" charset="0"/>
              </a:rPr>
            </a:br>
            <a:r>
              <a:rPr lang="en-US" sz="3100" dirty="0" smtClean="0">
                <a:latin typeface="Constantia" pitchFamily="18" charset="0"/>
              </a:rPr>
              <a:t>Chipotle        </a:t>
            </a:r>
            <a:br>
              <a:rPr lang="en-US" sz="3100" dirty="0" smtClean="0">
                <a:latin typeface="Constantia" pitchFamily="18" charset="0"/>
              </a:rPr>
            </a:br>
            <a:r>
              <a:rPr lang="en-US" sz="3100" dirty="0" err="1" smtClean="0">
                <a:latin typeface="Constantia" pitchFamily="18" charset="0"/>
              </a:rPr>
              <a:t>Cosi</a:t>
            </a:r>
            <a:r>
              <a:rPr lang="en-US" sz="3100" dirty="0" smtClean="0">
                <a:latin typeface="Constantia" pitchFamily="18" charset="0"/>
              </a:rPr>
              <a:t>        </a:t>
            </a:r>
            <a:br>
              <a:rPr lang="en-US" sz="3100" dirty="0" smtClean="0">
                <a:latin typeface="Constantia" pitchFamily="18" charset="0"/>
              </a:rPr>
            </a:br>
            <a:r>
              <a:rPr lang="en-US" sz="3100" dirty="0" smtClean="0">
                <a:latin typeface="Constantia" pitchFamily="18" charset="0"/>
              </a:rPr>
              <a:t>Café Angelique        </a:t>
            </a:r>
            <a:br>
              <a:rPr lang="en-US" sz="3100" dirty="0" smtClean="0">
                <a:latin typeface="Constantia" pitchFamily="18" charset="0"/>
              </a:rPr>
            </a:br>
            <a:r>
              <a:rPr lang="en-US" sz="3100" dirty="0" err="1" smtClean="0">
                <a:latin typeface="Constantia" pitchFamily="18" charset="0"/>
              </a:rPr>
              <a:t>Murami</a:t>
            </a:r>
            <a:r>
              <a:rPr lang="en-US" sz="3100" dirty="0" smtClean="0">
                <a:latin typeface="Constantia" pitchFamily="18" charset="0"/>
              </a:rPr>
              <a:t> </a:t>
            </a:r>
          </a:p>
          <a:p>
            <a:pPr>
              <a:buNone/>
            </a:pPr>
            <a:endParaRPr lang="en-US" sz="3100" dirty="0" smtClean="0">
              <a:latin typeface="Constantia" pitchFamily="18" charset="0"/>
            </a:endParaRPr>
          </a:p>
          <a:p>
            <a:pPr>
              <a:buNone/>
            </a:pPr>
            <a:endParaRPr lang="en-US" sz="3100" dirty="0" smtClean="0">
              <a:latin typeface="Constantia" pitchFamily="18" charset="0"/>
            </a:endParaRPr>
          </a:p>
          <a:p>
            <a:pPr>
              <a:buNone/>
            </a:pPr>
            <a:r>
              <a:rPr lang="en-US" sz="3100" dirty="0" smtClean="0">
                <a:latin typeface="Constantia" pitchFamily="18" charset="0"/>
              </a:rPr>
              <a:t>	</a:t>
            </a:r>
          </a:p>
          <a:p>
            <a:pPr>
              <a:buNone/>
            </a:pPr>
            <a:r>
              <a:rPr lang="en-US" sz="3100" dirty="0" smtClean="0">
                <a:latin typeface="Constantia" pitchFamily="18" charset="0"/>
              </a:rPr>
              <a:t>	Joe's Pizza        </a:t>
            </a:r>
            <a:br>
              <a:rPr lang="en-US" sz="3100" dirty="0" smtClean="0">
                <a:latin typeface="Constantia" pitchFamily="18" charset="0"/>
              </a:rPr>
            </a:br>
            <a:r>
              <a:rPr lang="en-US" sz="3100" dirty="0" err="1" smtClean="0">
                <a:latin typeface="Constantia" pitchFamily="18" charset="0"/>
              </a:rPr>
              <a:t>Mamoun's</a:t>
            </a:r>
            <a:r>
              <a:rPr lang="en-US" sz="3100" dirty="0" smtClean="0">
                <a:latin typeface="Constantia" pitchFamily="18" charset="0"/>
              </a:rPr>
              <a:t>        </a:t>
            </a:r>
            <a:br>
              <a:rPr lang="en-US" sz="3100" dirty="0" smtClean="0">
                <a:latin typeface="Constantia" pitchFamily="18" charset="0"/>
              </a:rPr>
            </a:br>
            <a:r>
              <a:rPr lang="en-US" sz="3100" dirty="0" smtClean="0">
                <a:latin typeface="Constantia" pitchFamily="18" charset="0"/>
              </a:rPr>
              <a:t>Space Market        </a:t>
            </a:r>
            <a:br>
              <a:rPr lang="en-US" sz="3100" dirty="0" smtClean="0">
                <a:latin typeface="Constantia" pitchFamily="18" charset="0"/>
              </a:rPr>
            </a:br>
            <a:r>
              <a:rPr lang="en-US" sz="3100" dirty="0" smtClean="0">
                <a:latin typeface="Constantia" pitchFamily="18" charset="0"/>
              </a:rPr>
              <a:t>Subway               </a:t>
            </a:r>
            <a:br>
              <a:rPr lang="en-US" sz="3100" dirty="0" smtClean="0">
                <a:latin typeface="Constantia" pitchFamily="18" charset="0"/>
              </a:rPr>
            </a:br>
            <a:r>
              <a:rPr lang="en-US" sz="3100" dirty="0" smtClean="0">
                <a:latin typeface="Constantia" pitchFamily="18" charset="0"/>
              </a:rPr>
              <a:t>Eva's </a:t>
            </a:r>
            <a:br>
              <a:rPr lang="en-US" sz="3100" dirty="0" smtClean="0">
                <a:latin typeface="Constantia" pitchFamily="18" charset="0"/>
              </a:rPr>
            </a:br>
            <a:r>
              <a:rPr lang="en-US" sz="3100" dirty="0" smtClean="0">
                <a:latin typeface="Constantia" pitchFamily="18" charset="0"/>
              </a:rPr>
              <a:t>Five Guys        </a:t>
            </a:r>
            <a:br>
              <a:rPr lang="en-US" sz="3100" dirty="0" smtClean="0">
                <a:latin typeface="Constantia" pitchFamily="18" charset="0"/>
              </a:rPr>
            </a:br>
            <a:r>
              <a:rPr lang="en-US" sz="3100" dirty="0" smtClean="0">
                <a:latin typeface="Constantia" pitchFamily="18" charset="0"/>
              </a:rPr>
              <a:t>Two Boots        </a:t>
            </a:r>
            <a:br>
              <a:rPr lang="en-US" sz="3100" dirty="0" smtClean="0">
                <a:latin typeface="Constantia" pitchFamily="18" charset="0"/>
              </a:rPr>
            </a:br>
            <a:r>
              <a:rPr lang="en-US" sz="3100" dirty="0" smtClean="0">
                <a:latin typeface="Constantia" pitchFamily="18" charset="0"/>
              </a:rPr>
              <a:t>Half Pint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2" descr="C:\Documents and Settings\nek237\Local Settings\Temporary Internet Files\Content.IE5\41Y1NSNJ\MPj04025550000[1].jpg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>
            <a:off x="5715000" y="533400"/>
            <a:ext cx="2712720" cy="1807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Restaurant and Criteria Ranking</a:t>
            </a:r>
            <a:endParaRPr lang="en-US" b="1" dirty="0"/>
          </a:p>
        </p:txBody>
      </p:sp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133600"/>
            <a:ext cx="6988657" cy="2667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Scaling system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14400" y="2057400"/>
            <a:ext cx="7286004" cy="284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Inputs and Constraints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>
              <a:latin typeface="Constantia" pitchFamily="18" charset="0"/>
            </a:endParaRPr>
          </a:p>
          <a:p>
            <a:r>
              <a:rPr lang="en-US" sz="3400" dirty="0" smtClean="0">
                <a:solidFill>
                  <a:schemeClr val="accent1"/>
                </a:solidFill>
                <a:latin typeface="Constantia" pitchFamily="18" charset="0"/>
              </a:rPr>
              <a:t> Constraints:</a:t>
            </a:r>
          </a:p>
          <a:p>
            <a:pPr lvl="1"/>
            <a:r>
              <a:rPr lang="en-US" sz="2600" dirty="0" smtClean="0">
                <a:latin typeface="Constantia" pitchFamily="18" charset="0"/>
              </a:rPr>
              <a:t>Four days a week</a:t>
            </a:r>
          </a:p>
          <a:p>
            <a:pPr lvl="1"/>
            <a:r>
              <a:rPr lang="en-US" sz="2600" dirty="0" smtClean="0">
                <a:latin typeface="Constantia" pitchFamily="18" charset="0"/>
              </a:rPr>
              <a:t>Different restaurant each day</a:t>
            </a:r>
          </a:p>
          <a:p>
            <a:endParaRPr lang="en-US" sz="2600" dirty="0" smtClean="0">
              <a:latin typeface="Constantia" pitchFamily="18" charset="0"/>
            </a:endParaRPr>
          </a:p>
          <a:p>
            <a:r>
              <a:rPr lang="en-US" sz="3400" dirty="0" smtClean="0">
                <a:solidFill>
                  <a:schemeClr val="accent1"/>
                </a:solidFill>
                <a:latin typeface="Constantia" pitchFamily="18" charset="0"/>
              </a:rPr>
              <a:t> Individual preferences</a:t>
            </a:r>
          </a:p>
          <a:p>
            <a:pPr lvl="1"/>
            <a:r>
              <a:rPr lang="en-US" sz="2600" dirty="0" smtClean="0">
                <a:latin typeface="Constantia" pitchFamily="18" charset="0"/>
              </a:rPr>
              <a:t>Criteria preferences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pPr algn="ctr"/>
            <a:r>
              <a:rPr lang="en-US" b="1" dirty="0" smtClean="0"/>
              <a:t>Individual Preferences	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295400"/>
            <a:ext cx="2822418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 Function and Changing Cells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2438400"/>
            <a:ext cx="8226354" cy="153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Live Demonstration</a:t>
            </a:r>
            <a:endParaRPr lang="en-US" b="1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209800"/>
            <a:ext cx="2204720" cy="2667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2209800"/>
            <a:ext cx="2133600" cy="2667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Model Refinement</a:t>
            </a:r>
            <a:endParaRPr lang="en-US" b="1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124200" y="1752600"/>
            <a:ext cx="2409825" cy="2014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4343400"/>
            <a:ext cx="190991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400" b="1" dirty="0" smtClean="0"/>
              <a:t>Solve the Financial Crisis</a:t>
            </a:r>
            <a:endParaRPr lang="en-US" sz="3400" b="1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67000" y="2133600"/>
            <a:ext cx="347472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Next Steps</a:t>
            </a:r>
            <a:endParaRPr lang="en-US" b="1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400" b="1" dirty="0" smtClean="0"/>
              <a:t>End Poverty </a:t>
            </a:r>
            <a:endParaRPr lang="en-US" sz="34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38400" y="17526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Save the Auto Industry Collapse</a:t>
            </a:r>
            <a:endParaRPr lang="en-US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43004">
            <a:off x="2427276" y="2310203"/>
            <a:ext cx="3474720" cy="32918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Let’s Get Real…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3200" dirty="0" smtClean="0"/>
          </a:p>
          <a:p>
            <a:pPr algn="ctr">
              <a:buNone/>
            </a:pPr>
            <a:r>
              <a:rPr lang="en-US" sz="4800" b="1" dirty="0" smtClean="0">
                <a:latin typeface="Constantia" pitchFamily="18" charset="0"/>
              </a:rPr>
              <a:t>Where to buy LUNCH??</a:t>
            </a:r>
            <a:endParaRPr lang="en-US" sz="4800" dirty="0">
              <a:latin typeface="Constantia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3505200"/>
            <a:ext cx="285261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4200" dirty="0" smtClean="0">
                <a:latin typeface="Constantia" pitchFamily="18" charset="0"/>
              </a:rPr>
              <a:t>So many choices.</a:t>
            </a:r>
            <a:endParaRPr lang="en-US" sz="4200" dirty="0">
              <a:latin typeface="Constantia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295400"/>
            <a:ext cx="139837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990600"/>
            <a:ext cx="172278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609600"/>
            <a:ext cx="192347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53000" y="4495800"/>
            <a:ext cx="3048000" cy="89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14400" y="4648200"/>
            <a:ext cx="200493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Criteria	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2600" dirty="0" smtClean="0">
              <a:latin typeface="Constantia" pitchFamily="18" charset="0"/>
            </a:endParaRPr>
          </a:p>
          <a:p>
            <a:r>
              <a:rPr lang="en-US" sz="2600" dirty="0" smtClean="0">
                <a:latin typeface="Constantia" pitchFamily="18" charset="0"/>
              </a:rPr>
              <a:t>Mexican or Italian?</a:t>
            </a:r>
          </a:p>
          <a:p>
            <a:pPr>
              <a:buNone/>
            </a:pPr>
            <a:endParaRPr lang="en-US" sz="2600" dirty="0" smtClean="0">
              <a:latin typeface="Constantia" pitchFamily="18" charset="0"/>
            </a:endParaRPr>
          </a:p>
          <a:p>
            <a:r>
              <a:rPr lang="en-US" sz="2600" dirty="0" smtClean="0">
                <a:latin typeface="Constantia" pitchFamily="18" charset="0"/>
              </a:rPr>
              <a:t>Splurge or save? </a:t>
            </a:r>
          </a:p>
          <a:p>
            <a:pPr>
              <a:buNone/>
            </a:pPr>
            <a:endParaRPr lang="en-US" sz="2600" dirty="0" smtClean="0">
              <a:latin typeface="Constantia" pitchFamily="18" charset="0"/>
            </a:endParaRPr>
          </a:p>
          <a:p>
            <a:r>
              <a:rPr lang="en-US" sz="2600" dirty="0" smtClean="0">
                <a:latin typeface="Constantia" pitchFamily="18" charset="0"/>
              </a:rPr>
              <a:t>Post-Corporate Finance or not? (need a drink?)</a:t>
            </a:r>
          </a:p>
          <a:p>
            <a:endParaRPr lang="en-US" sz="2600" dirty="0" smtClean="0">
              <a:latin typeface="Constantia" pitchFamily="18" charset="0"/>
            </a:endParaRPr>
          </a:p>
          <a:p>
            <a:r>
              <a:rPr lang="en-US" sz="2600" dirty="0" smtClean="0">
                <a:latin typeface="Constantia" pitchFamily="18" charset="0"/>
              </a:rPr>
              <a:t>Two lunch meetings or ten? </a:t>
            </a:r>
            <a:endParaRPr lang="en-US" sz="2600" dirty="0">
              <a:latin typeface="Constantia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981200"/>
            <a:ext cx="16430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The Restaurant Problem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dirty="0" smtClean="0">
              <a:latin typeface="Constantia" pitchFamily="18" charset="0"/>
            </a:endParaRPr>
          </a:p>
          <a:p>
            <a:pPr algn="ctr">
              <a:buNone/>
            </a:pPr>
            <a:r>
              <a:rPr lang="en-US" sz="2600" dirty="0" smtClean="0">
                <a:latin typeface="Constantia" pitchFamily="18" charset="0"/>
              </a:rPr>
              <a:t>Guillermo De </a:t>
            </a:r>
            <a:r>
              <a:rPr lang="en-US" sz="2600" dirty="0" err="1" smtClean="0">
                <a:latin typeface="Constantia" pitchFamily="18" charset="0"/>
              </a:rPr>
              <a:t>Vivanco</a:t>
            </a:r>
            <a:r>
              <a:rPr lang="en-US" sz="2600" dirty="0" smtClean="0">
                <a:latin typeface="Constantia" pitchFamily="18" charset="0"/>
              </a:rPr>
              <a:t> </a:t>
            </a:r>
          </a:p>
          <a:p>
            <a:pPr algn="ctr">
              <a:buNone/>
            </a:pPr>
            <a:r>
              <a:rPr lang="en-US" sz="2600" dirty="0" smtClean="0">
                <a:latin typeface="Constantia" pitchFamily="18" charset="0"/>
              </a:rPr>
              <a:t>Ola </a:t>
            </a:r>
            <a:r>
              <a:rPr lang="en-US" sz="2600" dirty="0" err="1" smtClean="0">
                <a:latin typeface="Constantia" pitchFamily="18" charset="0"/>
              </a:rPr>
              <a:t>Gambari</a:t>
            </a:r>
            <a:r>
              <a:rPr lang="en-US" sz="2600" dirty="0" smtClean="0">
                <a:latin typeface="Constantia" pitchFamily="18" charset="0"/>
              </a:rPr>
              <a:t> </a:t>
            </a:r>
          </a:p>
          <a:p>
            <a:pPr algn="ctr">
              <a:buNone/>
            </a:pPr>
            <a:r>
              <a:rPr lang="en-US" sz="2600" dirty="0" smtClean="0">
                <a:latin typeface="Constantia" pitchFamily="18" charset="0"/>
              </a:rPr>
              <a:t>Debra-Ellen </a:t>
            </a:r>
            <a:r>
              <a:rPr lang="en-US" sz="2600" dirty="0" err="1" smtClean="0">
                <a:latin typeface="Constantia" pitchFamily="18" charset="0"/>
              </a:rPr>
              <a:t>Glickstein</a:t>
            </a:r>
            <a:r>
              <a:rPr lang="en-US" sz="2600" dirty="0" smtClean="0">
                <a:latin typeface="Constantia" pitchFamily="18" charset="0"/>
              </a:rPr>
              <a:t> </a:t>
            </a:r>
          </a:p>
          <a:p>
            <a:pPr algn="ctr">
              <a:buNone/>
            </a:pPr>
            <a:r>
              <a:rPr lang="en-US" sz="2600" dirty="0" smtClean="0">
                <a:latin typeface="Constantia" pitchFamily="18" charset="0"/>
              </a:rPr>
              <a:t>Naomi </a:t>
            </a:r>
            <a:r>
              <a:rPr lang="en-US" sz="2600" dirty="0" err="1" smtClean="0">
                <a:latin typeface="Constantia" pitchFamily="18" charset="0"/>
              </a:rPr>
              <a:t>Korb</a:t>
            </a:r>
            <a:r>
              <a:rPr lang="en-US" sz="2600" dirty="0" smtClean="0">
                <a:latin typeface="Constantia" pitchFamily="18" charset="0"/>
              </a:rPr>
              <a:t> </a:t>
            </a:r>
          </a:p>
          <a:p>
            <a:pPr algn="ctr">
              <a:buNone/>
            </a:pPr>
            <a:r>
              <a:rPr lang="en-US" sz="2600" dirty="0" smtClean="0">
                <a:latin typeface="Constantia" pitchFamily="18" charset="0"/>
              </a:rPr>
              <a:t> </a:t>
            </a:r>
            <a:r>
              <a:rPr lang="en-US" sz="2600" dirty="0" err="1" smtClean="0">
                <a:latin typeface="Constantia" pitchFamily="18" charset="0"/>
              </a:rPr>
              <a:t>Ankit</a:t>
            </a:r>
            <a:r>
              <a:rPr lang="en-US" sz="2600" dirty="0" smtClean="0">
                <a:latin typeface="Constantia" pitchFamily="18" charset="0"/>
              </a:rPr>
              <a:t> </a:t>
            </a:r>
            <a:r>
              <a:rPr lang="en-US" sz="2600" dirty="0" err="1" smtClean="0">
                <a:latin typeface="Constantia" pitchFamily="18" charset="0"/>
              </a:rPr>
              <a:t>Patadia</a:t>
            </a:r>
            <a:r>
              <a:rPr lang="en-US" sz="2600" dirty="0" smtClean="0">
                <a:latin typeface="Constantia" pitchFamily="18" charset="0"/>
              </a:rPr>
              <a:t> </a:t>
            </a:r>
          </a:p>
          <a:p>
            <a:pPr algn="ctr">
              <a:buNone/>
            </a:pPr>
            <a:r>
              <a:rPr lang="en-US" sz="2600" dirty="0" err="1" smtClean="0">
                <a:latin typeface="Constantia" pitchFamily="18" charset="0"/>
              </a:rPr>
              <a:t>Gianna</a:t>
            </a:r>
            <a:r>
              <a:rPr lang="en-US" sz="2600" dirty="0" smtClean="0">
                <a:latin typeface="Constantia" pitchFamily="18" charset="0"/>
              </a:rPr>
              <a:t> </a:t>
            </a:r>
            <a:r>
              <a:rPr lang="en-US" sz="2600" dirty="0" err="1" smtClean="0">
                <a:latin typeface="Constantia" pitchFamily="18" charset="0"/>
              </a:rPr>
              <a:t>Shepard</a:t>
            </a:r>
            <a:endParaRPr lang="en-US" sz="2600" dirty="0" smtClean="0">
              <a:latin typeface="Constantia" pitchFamily="18" charset="0"/>
            </a:endParaRPr>
          </a:p>
          <a:p>
            <a:pPr algn="ctr">
              <a:buNone/>
            </a:pPr>
            <a:endParaRPr lang="en-US" sz="2600" dirty="0" smtClean="0">
              <a:latin typeface="Constantia" pitchFamily="18" charset="0"/>
            </a:endParaRPr>
          </a:p>
          <a:p>
            <a:pPr algn="ctr">
              <a:buNone/>
            </a:pPr>
            <a:endParaRPr lang="en-US" sz="2600" dirty="0" smtClean="0">
              <a:latin typeface="Constantia" pitchFamily="18" charset="0"/>
            </a:endParaRPr>
          </a:p>
          <a:p>
            <a:pPr algn="ctr">
              <a:buNone/>
            </a:pPr>
            <a:endParaRPr lang="en-US" sz="2600" dirty="0" smtClean="0">
              <a:latin typeface="Constantia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lum bright="50000"/>
          </a:blip>
          <a:srcRect/>
          <a:stretch>
            <a:fillRect/>
          </a:stretch>
        </p:blipFill>
        <p:spPr bwMode="auto">
          <a:xfrm>
            <a:off x="2209800" y="5181600"/>
            <a:ext cx="4343400" cy="1269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AGENDA 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92</TotalTime>
  <Words>191</Words>
  <Application>Microsoft Office PowerPoint</Application>
  <PresentationFormat>On-screen Show (4:3)</PresentationFormat>
  <Paragraphs>96</Paragraphs>
  <Slides>20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Oriel</vt:lpstr>
      <vt:lpstr>We thought long and hard about the management problem we wanted to solve…</vt:lpstr>
      <vt:lpstr>Solve the Financial Crisis</vt:lpstr>
      <vt:lpstr>End Poverty </vt:lpstr>
      <vt:lpstr>Save the Auto Industry Collapse</vt:lpstr>
      <vt:lpstr>Let’s Get Real…</vt:lpstr>
      <vt:lpstr>Slide 6</vt:lpstr>
      <vt:lpstr>Criteria </vt:lpstr>
      <vt:lpstr>The Restaurant Problem</vt:lpstr>
      <vt:lpstr>AGENDA </vt:lpstr>
      <vt:lpstr>Methodology</vt:lpstr>
      <vt:lpstr>Criteria Selection</vt:lpstr>
      <vt:lpstr>       Restaurant Selection</vt:lpstr>
      <vt:lpstr>Restaurant and Criteria Ranking</vt:lpstr>
      <vt:lpstr>Scaling system</vt:lpstr>
      <vt:lpstr>Inputs and Constraints</vt:lpstr>
      <vt:lpstr>Individual Preferences </vt:lpstr>
      <vt:lpstr>Objective Function and Changing Cells</vt:lpstr>
      <vt:lpstr>Live Demonstration</vt:lpstr>
      <vt:lpstr>Model Refinement</vt:lpstr>
      <vt:lpstr>Next Steps</vt:lpstr>
    </vt:vector>
  </TitlesOfParts>
  <Company>New York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Stern School of Business</dc:creator>
  <cp:lastModifiedBy>Naomi Korb</cp:lastModifiedBy>
  <cp:revision>61</cp:revision>
  <dcterms:created xsi:type="dcterms:W3CDTF">2009-04-26T17:55:19Z</dcterms:created>
  <dcterms:modified xsi:type="dcterms:W3CDTF">2009-05-10T22:23:08Z</dcterms:modified>
</cp:coreProperties>
</file>