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comments/comment2.xml" ContentType="application/vnd.openxmlformats-officedocument.presentationml.comment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2"/>
  </p:notesMasterIdLst>
  <p:sldIdLst>
    <p:sldId id="256" r:id="rId3"/>
    <p:sldId id="257" r:id="rId4"/>
    <p:sldId id="258" r:id="rId5"/>
    <p:sldId id="276" r:id="rId6"/>
    <p:sldId id="266" r:id="rId7"/>
    <p:sldId id="275" r:id="rId8"/>
    <p:sldId id="277" r:id="rId9"/>
    <p:sldId id="278" r:id="rId10"/>
    <p:sldId id="279" r:id="rId11"/>
    <p:sldId id="280" r:id="rId12"/>
    <p:sldId id="272" r:id="rId13"/>
    <p:sldId id="284" r:id="rId14"/>
    <p:sldId id="287" r:id="rId15"/>
    <p:sldId id="291" r:id="rId16"/>
    <p:sldId id="286" r:id="rId17"/>
    <p:sldId id="288" r:id="rId18"/>
    <p:sldId id="289" r:id="rId19"/>
    <p:sldId id="290" r:id="rId20"/>
    <p:sldId id="283" r:id="rId21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13" autoAdjust="0"/>
    <p:restoredTop sz="94660"/>
  </p:normalViewPr>
  <p:slideViewPr>
    <p:cSldViewPr>
      <p:cViewPr>
        <p:scale>
          <a:sx n="66" d="100"/>
          <a:sy n="66" d="100"/>
        </p:scale>
        <p:origin x="-1506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2-04-29T07:34:04.774" idx="1">
    <p:pos x="10" y="10"/>
    <p:text>Actually 9:00-10:30 is less popular in our model then the night classes.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2-04-29T07:35:07.020" idx="2">
    <p:pos x="10" y="10"/>
    <p:text>Deleated the credits constraint, does not exist in our model (no need for it)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9D1ABD-A740-4B85-8DD2-B36069ADD743}" type="doc">
      <dgm:prSet loTypeId="urn:microsoft.com/office/officeart/2005/8/layout/chevron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08274A2-CD3E-4F80-A8FE-54E3C11CAE73}">
      <dgm:prSet phldrT="[Text]" custT="1"/>
      <dgm:spPr/>
      <dgm:t>
        <a:bodyPr/>
        <a:lstStyle/>
        <a:p>
          <a:r>
            <a:rPr lang="en-US" sz="2000" b="1" dirty="0" smtClean="0">
              <a:latin typeface="Constantia" pitchFamily="18" charset="0"/>
            </a:rPr>
            <a:t>Introduction</a:t>
          </a:r>
          <a:endParaRPr lang="en-US" sz="2000" b="1" dirty="0">
            <a:latin typeface="Constantia" pitchFamily="18" charset="0"/>
          </a:endParaRPr>
        </a:p>
      </dgm:t>
    </dgm:pt>
    <dgm:pt modelId="{F83B9914-FA52-4E1A-B06B-9270C2654EF7}" type="parTrans" cxnId="{12659712-2B6A-4D99-9A46-5EA6ED261402}">
      <dgm:prSet/>
      <dgm:spPr/>
      <dgm:t>
        <a:bodyPr/>
        <a:lstStyle/>
        <a:p>
          <a:endParaRPr lang="en-US" sz="2000"/>
        </a:p>
      </dgm:t>
    </dgm:pt>
    <dgm:pt modelId="{31A6F805-DB99-456F-8C84-A5EAE3F19523}" type="sibTrans" cxnId="{12659712-2B6A-4D99-9A46-5EA6ED261402}">
      <dgm:prSet/>
      <dgm:spPr/>
      <dgm:t>
        <a:bodyPr/>
        <a:lstStyle/>
        <a:p>
          <a:endParaRPr lang="en-US" sz="2000"/>
        </a:p>
      </dgm:t>
    </dgm:pt>
    <dgm:pt modelId="{935D1442-5979-4F1A-BBB2-2412089095F5}">
      <dgm:prSet phldrT="[Text]" custT="1"/>
      <dgm:spPr/>
      <dgm:t>
        <a:bodyPr/>
        <a:lstStyle/>
        <a:p>
          <a:r>
            <a:rPr lang="en-US" sz="2000" b="1" dirty="0" smtClean="0">
              <a:latin typeface="Constantia" pitchFamily="18" charset="0"/>
            </a:rPr>
            <a:t>Methodology</a:t>
          </a:r>
          <a:r>
            <a:rPr lang="en-US" sz="2000" b="1" dirty="0" smtClean="0"/>
            <a:t> </a:t>
          </a:r>
          <a:endParaRPr lang="en-US" sz="2000" b="1" dirty="0"/>
        </a:p>
      </dgm:t>
    </dgm:pt>
    <dgm:pt modelId="{A8BEF45A-5971-4778-A41F-3B05159E0A6B}" type="parTrans" cxnId="{24D8C641-FDC1-429A-90A3-C60671F1F6F8}">
      <dgm:prSet/>
      <dgm:spPr/>
      <dgm:t>
        <a:bodyPr/>
        <a:lstStyle/>
        <a:p>
          <a:endParaRPr lang="en-US" sz="2000"/>
        </a:p>
      </dgm:t>
    </dgm:pt>
    <dgm:pt modelId="{85E7AE54-A007-4F5A-B416-E81F1C80234F}" type="sibTrans" cxnId="{24D8C641-FDC1-429A-90A3-C60671F1F6F8}">
      <dgm:prSet/>
      <dgm:spPr/>
      <dgm:t>
        <a:bodyPr/>
        <a:lstStyle/>
        <a:p>
          <a:endParaRPr lang="en-US" sz="2000"/>
        </a:p>
      </dgm:t>
    </dgm:pt>
    <dgm:pt modelId="{2DF3E191-EA76-471D-B31B-6768B784D2B8}">
      <dgm:prSet phldrT="[Text]" custT="1"/>
      <dgm:spPr/>
      <dgm:t>
        <a:bodyPr/>
        <a:lstStyle/>
        <a:p>
          <a:r>
            <a:rPr lang="en-US" sz="2000" b="1" dirty="0" smtClean="0">
              <a:latin typeface="Constantia" pitchFamily="18" charset="0"/>
            </a:rPr>
            <a:t>Results</a:t>
          </a:r>
          <a:endParaRPr lang="en-US" sz="2000" b="1" dirty="0">
            <a:latin typeface="Constantia" pitchFamily="18" charset="0"/>
          </a:endParaRPr>
        </a:p>
      </dgm:t>
    </dgm:pt>
    <dgm:pt modelId="{EAFC3B0E-A6E7-4AB2-A2C6-BC092E8EC9F4}" type="parTrans" cxnId="{1D02CE88-9F58-4240-B8F3-6559E877A169}">
      <dgm:prSet/>
      <dgm:spPr/>
      <dgm:t>
        <a:bodyPr/>
        <a:lstStyle/>
        <a:p>
          <a:endParaRPr lang="en-US" sz="2000"/>
        </a:p>
      </dgm:t>
    </dgm:pt>
    <dgm:pt modelId="{3795BC0C-36C1-409F-9964-B172673C51DC}" type="sibTrans" cxnId="{1D02CE88-9F58-4240-B8F3-6559E877A169}">
      <dgm:prSet/>
      <dgm:spPr/>
      <dgm:t>
        <a:bodyPr/>
        <a:lstStyle/>
        <a:p>
          <a:endParaRPr lang="en-US" sz="2000"/>
        </a:p>
      </dgm:t>
    </dgm:pt>
    <dgm:pt modelId="{6D469B94-A694-41D8-82EF-F07976D9EE05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The Objective</a:t>
          </a:r>
          <a:endParaRPr lang="en-US" sz="2000" dirty="0">
            <a:latin typeface="+mn-lt"/>
          </a:endParaRPr>
        </a:p>
      </dgm:t>
    </dgm:pt>
    <dgm:pt modelId="{A124F10D-14B1-4A52-87B6-5C7CABFFF829}" type="parTrans" cxnId="{1DB69743-DC6E-4BCD-B2E0-B66CC2DF2621}">
      <dgm:prSet/>
      <dgm:spPr/>
      <dgm:t>
        <a:bodyPr/>
        <a:lstStyle/>
        <a:p>
          <a:endParaRPr lang="en-US" sz="2000"/>
        </a:p>
      </dgm:t>
    </dgm:pt>
    <dgm:pt modelId="{A30A65D7-51CD-4A2B-9E55-1CCAFE50F58F}" type="sibTrans" cxnId="{1DB69743-DC6E-4BCD-B2E0-B66CC2DF2621}">
      <dgm:prSet/>
      <dgm:spPr/>
      <dgm:t>
        <a:bodyPr/>
        <a:lstStyle/>
        <a:p>
          <a:endParaRPr lang="en-US" sz="2000"/>
        </a:p>
      </dgm:t>
    </dgm:pt>
    <dgm:pt modelId="{5B1D74EC-0060-4A39-BD7F-3531CCA502D2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The Optimal Ranking</a:t>
          </a:r>
          <a:endParaRPr lang="en-US" sz="2000" dirty="0">
            <a:latin typeface="+mn-lt"/>
          </a:endParaRPr>
        </a:p>
      </dgm:t>
    </dgm:pt>
    <dgm:pt modelId="{6BDB7EFC-D40A-4722-BC23-B60CF02297B0}" type="parTrans" cxnId="{FDA7A530-3BE2-4E8A-9EE5-47468C9C31A6}">
      <dgm:prSet/>
      <dgm:spPr/>
      <dgm:t>
        <a:bodyPr/>
        <a:lstStyle/>
        <a:p>
          <a:endParaRPr lang="en-US" sz="2000"/>
        </a:p>
      </dgm:t>
    </dgm:pt>
    <dgm:pt modelId="{5E8B6F15-6C25-4040-83AC-87323FF04C0B}" type="sibTrans" cxnId="{FDA7A530-3BE2-4E8A-9EE5-47468C9C31A6}">
      <dgm:prSet/>
      <dgm:spPr/>
      <dgm:t>
        <a:bodyPr/>
        <a:lstStyle/>
        <a:p>
          <a:endParaRPr lang="en-US" sz="2000"/>
        </a:p>
      </dgm:t>
    </dgm:pt>
    <dgm:pt modelId="{67145CBF-15C9-4CBC-92C3-A655EB048B72}">
      <dgm:prSet custT="1"/>
      <dgm:spPr/>
      <dgm:t>
        <a:bodyPr/>
        <a:lstStyle/>
        <a:p>
          <a:r>
            <a:rPr lang="en-US" sz="2000" dirty="0" smtClean="0">
              <a:latin typeface="+mn-lt"/>
            </a:rPr>
            <a:t>How the Model Works</a:t>
          </a:r>
        </a:p>
      </dgm:t>
    </dgm:pt>
    <dgm:pt modelId="{0E423E9A-C985-4C93-A5E5-5A2312D673FD}" type="parTrans" cxnId="{74572247-FC28-46B2-9AAE-081861FAED73}">
      <dgm:prSet/>
      <dgm:spPr/>
      <dgm:t>
        <a:bodyPr/>
        <a:lstStyle/>
        <a:p>
          <a:endParaRPr lang="en-US" sz="2000"/>
        </a:p>
      </dgm:t>
    </dgm:pt>
    <dgm:pt modelId="{7CB029A1-55AF-4CB6-ACBB-A04B72E50893}" type="sibTrans" cxnId="{74572247-FC28-46B2-9AAE-081861FAED73}">
      <dgm:prSet/>
      <dgm:spPr/>
      <dgm:t>
        <a:bodyPr/>
        <a:lstStyle/>
        <a:p>
          <a:endParaRPr lang="en-US" sz="2000"/>
        </a:p>
      </dgm:t>
    </dgm:pt>
    <dgm:pt modelId="{3DFE9888-58E9-4B62-AC5F-C0E6DDD161AB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Original Model</a:t>
          </a:r>
          <a:endParaRPr lang="en-US" sz="2000" dirty="0">
            <a:latin typeface="+mn-lt"/>
          </a:endParaRPr>
        </a:p>
      </dgm:t>
    </dgm:pt>
    <dgm:pt modelId="{BC5BB613-BC30-43FD-8452-6FB933AD13EF}" type="parTrans" cxnId="{7F661317-1B37-48CF-B5E8-7A99C2B1F99D}">
      <dgm:prSet/>
      <dgm:spPr/>
      <dgm:t>
        <a:bodyPr/>
        <a:lstStyle/>
        <a:p>
          <a:endParaRPr lang="en-US"/>
        </a:p>
      </dgm:t>
    </dgm:pt>
    <dgm:pt modelId="{7BF0DC9A-FB8F-41EA-A838-4150DFF70283}" type="sibTrans" cxnId="{7F661317-1B37-48CF-B5E8-7A99C2B1F99D}">
      <dgm:prSet/>
      <dgm:spPr/>
      <dgm:t>
        <a:bodyPr/>
        <a:lstStyle/>
        <a:p>
          <a:endParaRPr lang="en-US"/>
        </a:p>
      </dgm:t>
    </dgm:pt>
    <dgm:pt modelId="{44912F90-AAAB-4C8C-BED5-E1525495DD2C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Decision Variables</a:t>
          </a:r>
          <a:endParaRPr lang="en-US" sz="2000" dirty="0">
            <a:latin typeface="+mn-lt"/>
          </a:endParaRPr>
        </a:p>
      </dgm:t>
    </dgm:pt>
    <dgm:pt modelId="{FAB4BC14-E5E0-4DC2-9D9D-B3FB36BA91E8}" type="parTrans" cxnId="{7479EF9E-8409-487B-8083-958285A28454}">
      <dgm:prSet/>
      <dgm:spPr/>
      <dgm:t>
        <a:bodyPr/>
        <a:lstStyle/>
        <a:p>
          <a:endParaRPr lang="en-US"/>
        </a:p>
      </dgm:t>
    </dgm:pt>
    <dgm:pt modelId="{B5760674-67E8-401F-9DC8-4B7BC5D1BF96}" type="sibTrans" cxnId="{7479EF9E-8409-487B-8083-958285A28454}">
      <dgm:prSet/>
      <dgm:spPr/>
      <dgm:t>
        <a:bodyPr/>
        <a:lstStyle/>
        <a:p>
          <a:endParaRPr lang="en-US"/>
        </a:p>
      </dgm:t>
    </dgm:pt>
    <dgm:pt modelId="{474508EB-0359-4121-BF0B-D53C39736F06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The Ranking Function</a:t>
          </a:r>
          <a:endParaRPr lang="en-US" sz="2000" dirty="0">
            <a:latin typeface="+mn-lt"/>
          </a:endParaRPr>
        </a:p>
      </dgm:t>
    </dgm:pt>
    <dgm:pt modelId="{D684A4C5-ECE9-4841-B14E-4113C4A78C26}" type="parTrans" cxnId="{EF3B0CD0-CC7D-4659-A75C-433EC65A4031}">
      <dgm:prSet/>
      <dgm:spPr/>
      <dgm:t>
        <a:bodyPr/>
        <a:lstStyle/>
        <a:p>
          <a:endParaRPr lang="en-US"/>
        </a:p>
      </dgm:t>
    </dgm:pt>
    <dgm:pt modelId="{915D03FA-22DC-40B9-B3EF-9DB098B25620}" type="sibTrans" cxnId="{EF3B0CD0-CC7D-4659-A75C-433EC65A4031}">
      <dgm:prSet/>
      <dgm:spPr/>
      <dgm:t>
        <a:bodyPr/>
        <a:lstStyle/>
        <a:p>
          <a:endParaRPr lang="en-US"/>
        </a:p>
      </dgm:t>
    </dgm:pt>
    <dgm:pt modelId="{E1B462BD-BF4B-4FBA-8872-2DB38674FF04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Objective Function</a:t>
          </a:r>
          <a:endParaRPr lang="en-US" sz="2000" dirty="0">
            <a:latin typeface="+mn-lt"/>
          </a:endParaRPr>
        </a:p>
      </dgm:t>
    </dgm:pt>
    <dgm:pt modelId="{9487A726-F8C8-449A-8251-3DB7DE75D406}" type="parTrans" cxnId="{8360D02D-5D88-42D1-8979-0DD82727F8F8}">
      <dgm:prSet/>
      <dgm:spPr/>
      <dgm:t>
        <a:bodyPr/>
        <a:lstStyle/>
        <a:p>
          <a:endParaRPr lang="en-US"/>
        </a:p>
      </dgm:t>
    </dgm:pt>
    <dgm:pt modelId="{B6D6FCAB-B7D8-40A8-91A4-0AD1531C636E}" type="sibTrans" cxnId="{8360D02D-5D88-42D1-8979-0DD82727F8F8}">
      <dgm:prSet/>
      <dgm:spPr/>
      <dgm:t>
        <a:bodyPr/>
        <a:lstStyle/>
        <a:p>
          <a:endParaRPr lang="en-US"/>
        </a:p>
      </dgm:t>
    </dgm:pt>
    <dgm:pt modelId="{926B0C49-878C-4274-BC9E-38305DA5E1EC}">
      <dgm:prSet phldrT="[Text]" custT="1"/>
      <dgm:spPr/>
      <dgm:t>
        <a:bodyPr/>
        <a:lstStyle/>
        <a:p>
          <a:r>
            <a:rPr lang="en-US" sz="2000" dirty="0" smtClean="0">
              <a:latin typeface="+mn-lt"/>
            </a:rPr>
            <a:t>Constraints</a:t>
          </a:r>
          <a:endParaRPr lang="en-US" sz="2000" dirty="0">
            <a:latin typeface="+mn-lt"/>
          </a:endParaRPr>
        </a:p>
      </dgm:t>
    </dgm:pt>
    <dgm:pt modelId="{5727DC99-7870-4E22-BD2F-4E4E4CE98783}" type="parTrans" cxnId="{B8FEC63F-8169-4AE2-B23C-DC8FB3C1A601}">
      <dgm:prSet/>
      <dgm:spPr/>
      <dgm:t>
        <a:bodyPr/>
        <a:lstStyle/>
        <a:p>
          <a:endParaRPr lang="en-US"/>
        </a:p>
      </dgm:t>
    </dgm:pt>
    <dgm:pt modelId="{3D408F80-08E0-4298-970B-3F67E36EF7D7}" type="sibTrans" cxnId="{B8FEC63F-8169-4AE2-B23C-DC8FB3C1A601}">
      <dgm:prSet/>
      <dgm:spPr/>
      <dgm:t>
        <a:bodyPr/>
        <a:lstStyle/>
        <a:p>
          <a:endParaRPr lang="en-US"/>
        </a:p>
      </dgm:t>
    </dgm:pt>
    <dgm:pt modelId="{D0F4CF89-92A4-4006-8F21-A9FFEF7F3A02}" type="pres">
      <dgm:prSet presAssocID="{939D1ABD-A740-4B85-8DD2-B36069ADD7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2F59DE-F746-42D5-AC1E-D3621EDEBB1F}" type="pres">
      <dgm:prSet presAssocID="{F08274A2-CD3E-4F80-A8FE-54E3C11CAE73}" presName="composite" presStyleCnt="0"/>
      <dgm:spPr/>
      <dgm:t>
        <a:bodyPr/>
        <a:lstStyle/>
        <a:p>
          <a:endParaRPr lang="en-US"/>
        </a:p>
      </dgm:t>
    </dgm:pt>
    <dgm:pt modelId="{027012BC-F954-4020-A05B-E3D7DD56AA76}" type="pres">
      <dgm:prSet presAssocID="{F08274A2-CD3E-4F80-A8FE-54E3C11CAE73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9E168-7F62-48A9-BC29-B40D7E85EAD2}" type="pres">
      <dgm:prSet presAssocID="{F08274A2-CD3E-4F80-A8FE-54E3C11CAE73}" presName="desTx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5FF3F-10C5-4FB8-B6F3-15123F86B5C7}" type="pres">
      <dgm:prSet presAssocID="{31A6F805-DB99-456F-8C84-A5EAE3F19523}" presName="space" presStyleCnt="0"/>
      <dgm:spPr/>
      <dgm:t>
        <a:bodyPr/>
        <a:lstStyle/>
        <a:p>
          <a:endParaRPr lang="en-US"/>
        </a:p>
      </dgm:t>
    </dgm:pt>
    <dgm:pt modelId="{91BE7A1B-DD57-4609-A07E-B75E1C4DF65E}" type="pres">
      <dgm:prSet presAssocID="{935D1442-5979-4F1A-BBB2-2412089095F5}" presName="composite" presStyleCnt="0"/>
      <dgm:spPr/>
      <dgm:t>
        <a:bodyPr/>
        <a:lstStyle/>
        <a:p>
          <a:endParaRPr lang="en-US"/>
        </a:p>
      </dgm:t>
    </dgm:pt>
    <dgm:pt modelId="{04DD25B5-2D3A-4C79-BC6C-085E52EFAFB7}" type="pres">
      <dgm:prSet presAssocID="{935D1442-5979-4F1A-BBB2-2412089095F5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A1E389-72F0-44BF-978E-69A50B8D2AB7}" type="pres">
      <dgm:prSet presAssocID="{935D1442-5979-4F1A-BBB2-2412089095F5}" presName="desTx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A29F94-189A-432A-A3DE-49FEDC2B01C2}" type="pres">
      <dgm:prSet presAssocID="{85E7AE54-A007-4F5A-B416-E81F1C80234F}" presName="space" presStyleCnt="0"/>
      <dgm:spPr/>
      <dgm:t>
        <a:bodyPr/>
        <a:lstStyle/>
        <a:p>
          <a:endParaRPr lang="en-US"/>
        </a:p>
      </dgm:t>
    </dgm:pt>
    <dgm:pt modelId="{E3D84406-D281-44B0-AD2E-BE0768581286}" type="pres">
      <dgm:prSet presAssocID="{2DF3E191-EA76-471D-B31B-6768B784D2B8}" presName="composite" presStyleCnt="0"/>
      <dgm:spPr/>
      <dgm:t>
        <a:bodyPr/>
        <a:lstStyle/>
        <a:p>
          <a:endParaRPr lang="en-US"/>
        </a:p>
      </dgm:t>
    </dgm:pt>
    <dgm:pt modelId="{68448BD5-A38E-4AE3-B619-F8F6A03B83F0}" type="pres">
      <dgm:prSet presAssocID="{2DF3E191-EA76-471D-B31B-6768B784D2B8}" presName="par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C3398-9FB1-4EAA-A6A7-E57379B7C7AF}" type="pres">
      <dgm:prSet presAssocID="{2DF3E191-EA76-471D-B31B-6768B784D2B8}" presName="desTx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60D02D-5D88-42D1-8979-0DD82727F8F8}" srcId="{935D1442-5979-4F1A-BBB2-2412089095F5}" destId="{E1B462BD-BF4B-4FBA-8872-2DB38674FF04}" srcOrd="1" destOrd="0" parTransId="{9487A726-F8C8-449A-8251-3DB7DE75D406}" sibTransId="{B6D6FCAB-B7D8-40A8-91A4-0AD1531C636E}"/>
    <dgm:cxn modelId="{B8FEC63F-8169-4AE2-B23C-DC8FB3C1A601}" srcId="{935D1442-5979-4F1A-BBB2-2412089095F5}" destId="{926B0C49-878C-4274-BC9E-38305DA5E1EC}" srcOrd="2" destOrd="0" parTransId="{5727DC99-7870-4E22-BD2F-4E4E4CE98783}" sibTransId="{3D408F80-08E0-4298-970B-3F67E36EF7D7}"/>
    <dgm:cxn modelId="{EF3B0CD0-CC7D-4659-A75C-433EC65A4031}" srcId="{F08274A2-CD3E-4F80-A8FE-54E3C11CAE73}" destId="{474508EB-0359-4121-BF0B-D53C39736F06}" srcOrd="2" destOrd="0" parTransId="{D684A4C5-ECE9-4841-B14E-4113C4A78C26}" sibTransId="{915D03FA-22DC-40B9-B3EF-9DB098B25620}"/>
    <dgm:cxn modelId="{54CCD806-FAF1-46B9-BA8C-7ACE2BB092B7}" type="presOf" srcId="{E1B462BD-BF4B-4FBA-8872-2DB38674FF04}" destId="{A7A1E389-72F0-44BF-978E-69A50B8D2AB7}" srcOrd="0" destOrd="1" presId="urn:microsoft.com/office/officeart/2005/8/layout/chevron1"/>
    <dgm:cxn modelId="{AD1C670C-7EF6-45E5-8DBC-ABCC86B65BCF}" type="presOf" srcId="{5B1D74EC-0060-4A39-BD7F-3531CCA502D2}" destId="{011C3398-9FB1-4EAA-A6A7-E57379B7C7AF}" srcOrd="0" destOrd="0" presId="urn:microsoft.com/office/officeart/2005/8/layout/chevron1"/>
    <dgm:cxn modelId="{4B8D7FD3-3367-4860-AF81-C6E84E19E362}" type="presOf" srcId="{6D469B94-A694-41D8-82EF-F07976D9EE05}" destId="{D1B9E168-7F62-48A9-BC29-B40D7E85EAD2}" srcOrd="0" destOrd="0" presId="urn:microsoft.com/office/officeart/2005/8/layout/chevron1"/>
    <dgm:cxn modelId="{436F0E2F-A2AB-49AA-A937-B6BFE7A30773}" type="presOf" srcId="{F08274A2-CD3E-4F80-A8FE-54E3C11CAE73}" destId="{027012BC-F954-4020-A05B-E3D7DD56AA76}" srcOrd="0" destOrd="0" presId="urn:microsoft.com/office/officeart/2005/8/layout/chevron1"/>
    <dgm:cxn modelId="{FDA7A530-3BE2-4E8A-9EE5-47468C9C31A6}" srcId="{2DF3E191-EA76-471D-B31B-6768B784D2B8}" destId="{5B1D74EC-0060-4A39-BD7F-3531CCA502D2}" srcOrd="0" destOrd="0" parTransId="{6BDB7EFC-D40A-4722-BC23-B60CF02297B0}" sibTransId="{5E8B6F15-6C25-4040-83AC-87323FF04C0B}"/>
    <dgm:cxn modelId="{74572247-FC28-46B2-9AAE-081861FAED73}" srcId="{935D1442-5979-4F1A-BBB2-2412089095F5}" destId="{67145CBF-15C9-4CBC-92C3-A655EB048B72}" srcOrd="3" destOrd="0" parTransId="{0E423E9A-C985-4C93-A5E5-5A2312D673FD}" sibTransId="{7CB029A1-55AF-4CB6-ACBB-A04B72E50893}"/>
    <dgm:cxn modelId="{CBF087A3-2639-45AC-A803-9902FEB96AE2}" type="presOf" srcId="{3DFE9888-58E9-4B62-AC5F-C0E6DDD161AB}" destId="{D1B9E168-7F62-48A9-BC29-B40D7E85EAD2}" srcOrd="0" destOrd="1" presId="urn:microsoft.com/office/officeart/2005/8/layout/chevron1"/>
    <dgm:cxn modelId="{7F661317-1B37-48CF-B5E8-7A99C2B1F99D}" srcId="{F08274A2-CD3E-4F80-A8FE-54E3C11CAE73}" destId="{3DFE9888-58E9-4B62-AC5F-C0E6DDD161AB}" srcOrd="1" destOrd="0" parTransId="{BC5BB613-BC30-43FD-8452-6FB933AD13EF}" sibTransId="{7BF0DC9A-FB8F-41EA-A838-4150DFF70283}"/>
    <dgm:cxn modelId="{7479EF9E-8409-487B-8083-958285A28454}" srcId="{935D1442-5979-4F1A-BBB2-2412089095F5}" destId="{44912F90-AAAB-4C8C-BED5-E1525495DD2C}" srcOrd="0" destOrd="0" parTransId="{FAB4BC14-E5E0-4DC2-9D9D-B3FB36BA91E8}" sibTransId="{B5760674-67E8-401F-9DC8-4B7BC5D1BF96}"/>
    <dgm:cxn modelId="{36D48127-89CA-4152-82CF-97A2768B6375}" type="presOf" srcId="{67145CBF-15C9-4CBC-92C3-A655EB048B72}" destId="{A7A1E389-72F0-44BF-978E-69A50B8D2AB7}" srcOrd="0" destOrd="3" presId="urn:microsoft.com/office/officeart/2005/8/layout/chevron1"/>
    <dgm:cxn modelId="{12659712-2B6A-4D99-9A46-5EA6ED261402}" srcId="{939D1ABD-A740-4B85-8DD2-B36069ADD743}" destId="{F08274A2-CD3E-4F80-A8FE-54E3C11CAE73}" srcOrd="0" destOrd="0" parTransId="{F83B9914-FA52-4E1A-B06B-9270C2654EF7}" sibTransId="{31A6F805-DB99-456F-8C84-A5EAE3F19523}"/>
    <dgm:cxn modelId="{1DB69743-DC6E-4BCD-B2E0-B66CC2DF2621}" srcId="{F08274A2-CD3E-4F80-A8FE-54E3C11CAE73}" destId="{6D469B94-A694-41D8-82EF-F07976D9EE05}" srcOrd="0" destOrd="0" parTransId="{A124F10D-14B1-4A52-87B6-5C7CABFFF829}" sibTransId="{A30A65D7-51CD-4A2B-9E55-1CCAFE50F58F}"/>
    <dgm:cxn modelId="{83572776-51B6-4707-8D45-CB30DFC04595}" type="presOf" srcId="{44912F90-AAAB-4C8C-BED5-E1525495DD2C}" destId="{A7A1E389-72F0-44BF-978E-69A50B8D2AB7}" srcOrd="0" destOrd="0" presId="urn:microsoft.com/office/officeart/2005/8/layout/chevron1"/>
    <dgm:cxn modelId="{24D8C641-FDC1-429A-90A3-C60671F1F6F8}" srcId="{939D1ABD-A740-4B85-8DD2-B36069ADD743}" destId="{935D1442-5979-4F1A-BBB2-2412089095F5}" srcOrd="1" destOrd="0" parTransId="{A8BEF45A-5971-4778-A41F-3B05159E0A6B}" sibTransId="{85E7AE54-A007-4F5A-B416-E81F1C80234F}"/>
    <dgm:cxn modelId="{1D02CE88-9F58-4240-B8F3-6559E877A169}" srcId="{939D1ABD-A740-4B85-8DD2-B36069ADD743}" destId="{2DF3E191-EA76-471D-B31B-6768B784D2B8}" srcOrd="2" destOrd="0" parTransId="{EAFC3B0E-A6E7-4AB2-A2C6-BC092E8EC9F4}" sibTransId="{3795BC0C-36C1-409F-9964-B172673C51DC}"/>
    <dgm:cxn modelId="{3AEF7A65-7211-49D6-A240-CB1C970386A4}" type="presOf" srcId="{939D1ABD-A740-4B85-8DD2-B36069ADD743}" destId="{D0F4CF89-92A4-4006-8F21-A9FFEF7F3A02}" srcOrd="0" destOrd="0" presId="urn:microsoft.com/office/officeart/2005/8/layout/chevron1"/>
    <dgm:cxn modelId="{6B9021C4-3D53-423E-A284-D2737A229353}" type="presOf" srcId="{926B0C49-878C-4274-BC9E-38305DA5E1EC}" destId="{A7A1E389-72F0-44BF-978E-69A50B8D2AB7}" srcOrd="0" destOrd="2" presId="urn:microsoft.com/office/officeart/2005/8/layout/chevron1"/>
    <dgm:cxn modelId="{48D8F1FD-77A3-47F3-8D2C-05E397E87969}" type="presOf" srcId="{474508EB-0359-4121-BF0B-D53C39736F06}" destId="{D1B9E168-7F62-48A9-BC29-B40D7E85EAD2}" srcOrd="0" destOrd="2" presId="urn:microsoft.com/office/officeart/2005/8/layout/chevron1"/>
    <dgm:cxn modelId="{5DDFCA3C-12E7-417C-A75F-F30425E21728}" type="presOf" srcId="{935D1442-5979-4F1A-BBB2-2412089095F5}" destId="{04DD25B5-2D3A-4C79-BC6C-085E52EFAFB7}" srcOrd="0" destOrd="0" presId="urn:microsoft.com/office/officeart/2005/8/layout/chevron1"/>
    <dgm:cxn modelId="{7B9772F1-F213-4BAF-8862-047C41D65AA9}" type="presOf" srcId="{2DF3E191-EA76-471D-B31B-6768B784D2B8}" destId="{68448BD5-A38E-4AE3-B619-F8F6A03B83F0}" srcOrd="0" destOrd="0" presId="urn:microsoft.com/office/officeart/2005/8/layout/chevron1"/>
    <dgm:cxn modelId="{4ACCDB80-49AE-46A1-868F-7BE819F41E4E}" type="presParOf" srcId="{D0F4CF89-92A4-4006-8F21-A9FFEF7F3A02}" destId="{592F59DE-F746-42D5-AC1E-D3621EDEBB1F}" srcOrd="0" destOrd="0" presId="urn:microsoft.com/office/officeart/2005/8/layout/chevron1"/>
    <dgm:cxn modelId="{8D3CE39F-A42D-4675-8A4E-CA644C8CB36A}" type="presParOf" srcId="{592F59DE-F746-42D5-AC1E-D3621EDEBB1F}" destId="{027012BC-F954-4020-A05B-E3D7DD56AA76}" srcOrd="0" destOrd="0" presId="urn:microsoft.com/office/officeart/2005/8/layout/chevron1"/>
    <dgm:cxn modelId="{BEDEC4DF-FC8C-461F-B273-E102EECE4895}" type="presParOf" srcId="{592F59DE-F746-42D5-AC1E-D3621EDEBB1F}" destId="{D1B9E168-7F62-48A9-BC29-B40D7E85EAD2}" srcOrd="1" destOrd="0" presId="urn:microsoft.com/office/officeart/2005/8/layout/chevron1"/>
    <dgm:cxn modelId="{33AB1791-723D-4A7E-82B4-F46B0E13F5F9}" type="presParOf" srcId="{D0F4CF89-92A4-4006-8F21-A9FFEF7F3A02}" destId="{6FB5FF3F-10C5-4FB8-B6F3-15123F86B5C7}" srcOrd="1" destOrd="0" presId="urn:microsoft.com/office/officeart/2005/8/layout/chevron1"/>
    <dgm:cxn modelId="{B2CC9758-BA6C-4A87-8D68-A9BC16233AFB}" type="presParOf" srcId="{D0F4CF89-92A4-4006-8F21-A9FFEF7F3A02}" destId="{91BE7A1B-DD57-4609-A07E-B75E1C4DF65E}" srcOrd="2" destOrd="0" presId="urn:microsoft.com/office/officeart/2005/8/layout/chevron1"/>
    <dgm:cxn modelId="{8922CF04-1C57-48BB-9BE3-CF8D370BDEE2}" type="presParOf" srcId="{91BE7A1B-DD57-4609-A07E-B75E1C4DF65E}" destId="{04DD25B5-2D3A-4C79-BC6C-085E52EFAFB7}" srcOrd="0" destOrd="0" presId="urn:microsoft.com/office/officeart/2005/8/layout/chevron1"/>
    <dgm:cxn modelId="{7BAEA11F-FBDF-4D9D-B9D8-D87A1009C313}" type="presParOf" srcId="{91BE7A1B-DD57-4609-A07E-B75E1C4DF65E}" destId="{A7A1E389-72F0-44BF-978E-69A50B8D2AB7}" srcOrd="1" destOrd="0" presId="urn:microsoft.com/office/officeart/2005/8/layout/chevron1"/>
    <dgm:cxn modelId="{6AE8C4ED-8EB0-41FA-816A-4CAE18C32D07}" type="presParOf" srcId="{D0F4CF89-92A4-4006-8F21-A9FFEF7F3A02}" destId="{2DA29F94-189A-432A-A3DE-49FEDC2B01C2}" srcOrd="3" destOrd="0" presId="urn:microsoft.com/office/officeart/2005/8/layout/chevron1"/>
    <dgm:cxn modelId="{775547F2-775B-4CB0-9336-E31F13AD6DD9}" type="presParOf" srcId="{D0F4CF89-92A4-4006-8F21-A9FFEF7F3A02}" destId="{E3D84406-D281-44B0-AD2E-BE0768581286}" srcOrd="4" destOrd="0" presId="urn:microsoft.com/office/officeart/2005/8/layout/chevron1"/>
    <dgm:cxn modelId="{A7EFE50F-C1A0-46C4-92A6-93B21F116A49}" type="presParOf" srcId="{E3D84406-D281-44B0-AD2E-BE0768581286}" destId="{68448BD5-A38E-4AE3-B619-F8F6A03B83F0}" srcOrd="0" destOrd="0" presId="urn:microsoft.com/office/officeart/2005/8/layout/chevron1"/>
    <dgm:cxn modelId="{4FB83780-3C23-4CD6-ACA7-6E07ACD4DDA2}" type="presParOf" srcId="{E3D84406-D281-44B0-AD2E-BE0768581286}" destId="{011C3398-9FB1-4EAA-A6A7-E57379B7C7AF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57D8F4-42C6-4BF6-B02A-4AC4C0F93FA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FE89F3D-3DBA-4528-B462-21114BB98F3B}">
      <dgm:prSet phldrT="[Text]"/>
      <dgm:spPr/>
      <dgm:t>
        <a:bodyPr/>
        <a:lstStyle/>
        <a:p>
          <a:r>
            <a:rPr lang="en-US" dirty="0" smtClean="0"/>
            <a:t>Class and Instructor Overall</a:t>
          </a:r>
          <a:endParaRPr lang="en-US" dirty="0"/>
        </a:p>
      </dgm:t>
    </dgm:pt>
    <dgm:pt modelId="{DE1F85DF-64D4-4F24-A2D1-6546D451A52C}" type="parTrans" cxnId="{8D268779-BE71-464C-815C-052B44DAD580}">
      <dgm:prSet/>
      <dgm:spPr/>
      <dgm:t>
        <a:bodyPr/>
        <a:lstStyle/>
        <a:p>
          <a:endParaRPr lang="en-US"/>
        </a:p>
      </dgm:t>
    </dgm:pt>
    <dgm:pt modelId="{7523117E-E4DE-4814-9A90-01688FBA6972}" type="sibTrans" cxnId="{8D268779-BE71-464C-815C-052B44DAD580}">
      <dgm:prSet/>
      <dgm:spPr/>
      <dgm:t>
        <a:bodyPr/>
        <a:lstStyle/>
        <a:p>
          <a:endParaRPr lang="en-US"/>
        </a:p>
      </dgm:t>
    </dgm:pt>
    <dgm:pt modelId="{7533B30F-1934-4F6A-A52C-78E373AB029C}">
      <dgm:prSet phldrT="[Text]"/>
      <dgm:spPr/>
      <dgm:t>
        <a:bodyPr/>
        <a:lstStyle/>
        <a:p>
          <a:r>
            <a:rPr lang="en-US" dirty="0" smtClean="0">
              <a:sym typeface="Wingdings" pitchFamily="2" charset="2"/>
            </a:rPr>
            <a:t>Demand of My Time</a:t>
          </a:r>
          <a:endParaRPr lang="en-US" dirty="0"/>
        </a:p>
      </dgm:t>
    </dgm:pt>
    <dgm:pt modelId="{A8AD082F-90B9-4E85-9EF2-652E8679C5C5}" type="parTrans" cxnId="{28C61E48-ED3B-457F-9E33-60659D331D49}">
      <dgm:prSet/>
      <dgm:spPr/>
      <dgm:t>
        <a:bodyPr/>
        <a:lstStyle/>
        <a:p>
          <a:endParaRPr lang="en-US"/>
        </a:p>
      </dgm:t>
    </dgm:pt>
    <dgm:pt modelId="{2E628893-4DFA-40C8-A739-82BFD972803F}" type="sibTrans" cxnId="{28C61E48-ED3B-457F-9E33-60659D331D49}">
      <dgm:prSet/>
      <dgm:spPr/>
      <dgm:t>
        <a:bodyPr/>
        <a:lstStyle/>
        <a:p>
          <a:endParaRPr lang="en-US"/>
        </a:p>
      </dgm:t>
    </dgm:pt>
    <dgm:pt modelId="{8A517C7E-6B1F-4FF7-AB6A-990309BF3033}">
      <dgm:prSet phldrT="[Text]"/>
      <dgm:spPr/>
      <dgm:t>
        <a:bodyPr/>
        <a:lstStyle/>
        <a:p>
          <a:r>
            <a:rPr lang="en-US" dirty="0" smtClean="0"/>
            <a:t>The other factors</a:t>
          </a:r>
          <a:endParaRPr lang="en-US" dirty="0"/>
        </a:p>
      </dgm:t>
    </dgm:pt>
    <dgm:pt modelId="{A7D19D5A-2A4A-47CC-AB63-40C2E8972CDA}" type="parTrans" cxnId="{D6474446-74E9-4A86-86F2-4F1810B0E4E1}">
      <dgm:prSet/>
      <dgm:spPr/>
      <dgm:t>
        <a:bodyPr/>
        <a:lstStyle/>
        <a:p>
          <a:endParaRPr lang="en-US"/>
        </a:p>
      </dgm:t>
    </dgm:pt>
    <dgm:pt modelId="{6008CD20-D30D-4E1E-9706-08AA36E86A92}" type="sibTrans" cxnId="{D6474446-74E9-4A86-86F2-4F1810B0E4E1}">
      <dgm:prSet/>
      <dgm:spPr/>
      <dgm:t>
        <a:bodyPr/>
        <a:lstStyle/>
        <a:p>
          <a:endParaRPr lang="en-US"/>
        </a:p>
      </dgm:t>
    </dgm:pt>
    <dgm:pt modelId="{B1DD131E-D615-403A-8A4F-7DFA06299A60}">
      <dgm:prSet phldrT="[Text]"/>
      <dgm:spPr/>
      <dgm:t>
        <a:bodyPr/>
        <a:lstStyle/>
        <a:p>
          <a:r>
            <a:rPr lang="en-US" dirty="0" smtClean="0"/>
            <a:t>Relevance to MBA and Degree of Challenge</a:t>
          </a:r>
          <a:endParaRPr lang="en-US" dirty="0"/>
        </a:p>
      </dgm:t>
    </dgm:pt>
    <dgm:pt modelId="{02091A2A-C245-45F6-89E6-CFA851D7E475}" type="parTrans" cxnId="{33815B6B-A619-4042-9599-4097DC30AF81}">
      <dgm:prSet/>
      <dgm:spPr/>
      <dgm:t>
        <a:bodyPr/>
        <a:lstStyle/>
        <a:p>
          <a:endParaRPr lang="en-US"/>
        </a:p>
      </dgm:t>
    </dgm:pt>
    <dgm:pt modelId="{20004A69-59DE-4948-8FE5-97847CFC8D9E}" type="sibTrans" cxnId="{33815B6B-A619-4042-9599-4097DC30AF81}">
      <dgm:prSet/>
      <dgm:spPr/>
      <dgm:t>
        <a:bodyPr/>
        <a:lstStyle/>
        <a:p>
          <a:endParaRPr lang="en-US"/>
        </a:p>
      </dgm:t>
    </dgm:pt>
    <dgm:pt modelId="{E9893368-54CB-4DAC-91A1-47FAA543775E}">
      <dgm:prSet/>
      <dgm:spPr/>
      <dgm:t>
        <a:bodyPr/>
        <a:lstStyle/>
        <a:p>
          <a:endParaRPr lang="en-US" dirty="0" smtClean="0"/>
        </a:p>
      </dgm:t>
    </dgm:pt>
    <dgm:pt modelId="{C11B9E75-0BD7-47C8-966B-88F87E4F3933}" type="parTrans" cxnId="{F45C2483-42C7-4225-96D8-FF3655FE39A9}">
      <dgm:prSet/>
      <dgm:spPr/>
      <dgm:t>
        <a:bodyPr/>
        <a:lstStyle/>
        <a:p>
          <a:endParaRPr lang="en-US"/>
        </a:p>
      </dgm:t>
    </dgm:pt>
    <dgm:pt modelId="{7E446DE9-8C34-4FE1-AB9F-DBD5DCE16D0D}" type="sibTrans" cxnId="{F45C2483-42C7-4225-96D8-FF3655FE39A9}">
      <dgm:prSet/>
      <dgm:spPr/>
      <dgm:t>
        <a:bodyPr/>
        <a:lstStyle/>
        <a:p>
          <a:endParaRPr lang="en-US"/>
        </a:p>
      </dgm:t>
    </dgm:pt>
    <dgm:pt modelId="{B90DF2D4-83AE-47E1-A6C3-63A6F24A5874}">
      <dgm:prSet phldrT="[Text]"/>
      <dgm:spPr/>
      <dgm:t>
        <a:bodyPr/>
        <a:lstStyle/>
        <a:p>
          <a:endParaRPr lang="en-US" dirty="0"/>
        </a:p>
      </dgm:t>
    </dgm:pt>
    <dgm:pt modelId="{43F2C43E-F715-46D5-8216-E1352D62C656}" type="parTrans" cxnId="{0B139B94-0405-42A9-9914-A762A5027FA4}">
      <dgm:prSet/>
      <dgm:spPr/>
      <dgm:t>
        <a:bodyPr/>
        <a:lstStyle/>
        <a:p>
          <a:endParaRPr lang="en-US"/>
        </a:p>
      </dgm:t>
    </dgm:pt>
    <dgm:pt modelId="{D7A80221-952B-4FC0-8C03-9E2F1C387641}" type="sibTrans" cxnId="{0B139B94-0405-42A9-9914-A762A5027FA4}">
      <dgm:prSet/>
      <dgm:spPr/>
      <dgm:t>
        <a:bodyPr/>
        <a:lstStyle/>
        <a:p>
          <a:endParaRPr lang="en-US"/>
        </a:p>
      </dgm:t>
    </dgm:pt>
    <dgm:pt modelId="{FA86A024-A4E7-4BD9-B209-5F4302BC686B}">
      <dgm:prSet phldrT="[Text]"/>
      <dgm:spPr/>
      <dgm:t>
        <a:bodyPr/>
        <a:lstStyle/>
        <a:p>
          <a:r>
            <a:rPr lang="en-US" dirty="0" smtClean="0"/>
            <a:t>Highest Weight</a:t>
          </a:r>
          <a:endParaRPr lang="en-US" dirty="0"/>
        </a:p>
      </dgm:t>
    </dgm:pt>
    <dgm:pt modelId="{9E9379D3-0CBF-4D88-A2CF-DF2722EB60F3}" type="parTrans" cxnId="{4347D6E5-2545-4EF6-AFBA-A473915970B5}">
      <dgm:prSet/>
      <dgm:spPr/>
      <dgm:t>
        <a:bodyPr/>
        <a:lstStyle/>
        <a:p>
          <a:endParaRPr lang="en-US"/>
        </a:p>
      </dgm:t>
    </dgm:pt>
    <dgm:pt modelId="{985C057C-5552-47C1-AD02-4E153B49859F}" type="sibTrans" cxnId="{4347D6E5-2545-4EF6-AFBA-A473915970B5}">
      <dgm:prSet/>
      <dgm:spPr/>
      <dgm:t>
        <a:bodyPr/>
        <a:lstStyle/>
        <a:p>
          <a:endParaRPr lang="en-US"/>
        </a:p>
      </dgm:t>
    </dgm:pt>
    <dgm:pt modelId="{92CD45F8-2317-43AE-B919-03311AF56D62}">
      <dgm:prSet phldrT="[Text]"/>
      <dgm:spPr/>
      <dgm:t>
        <a:bodyPr/>
        <a:lstStyle/>
        <a:p>
          <a:r>
            <a:rPr lang="en-US" dirty="0" smtClean="0">
              <a:sym typeface="Wingdings" pitchFamily="2" charset="2"/>
            </a:rPr>
            <a:t>Less demanding courses tend to be more popular</a:t>
          </a:r>
          <a:endParaRPr lang="en-US" dirty="0"/>
        </a:p>
      </dgm:t>
    </dgm:pt>
    <dgm:pt modelId="{25E00758-D40B-4D08-8001-52FB4DEF82D1}" type="parTrans" cxnId="{B1E91336-A651-4876-9331-B7DACCA556F9}">
      <dgm:prSet/>
      <dgm:spPr/>
      <dgm:t>
        <a:bodyPr/>
        <a:lstStyle/>
        <a:p>
          <a:endParaRPr lang="en-US"/>
        </a:p>
      </dgm:t>
    </dgm:pt>
    <dgm:pt modelId="{D0224FF3-F337-4259-93DB-F531C0B2A561}" type="sibTrans" cxnId="{B1E91336-A651-4876-9331-B7DACCA556F9}">
      <dgm:prSet/>
      <dgm:spPr/>
      <dgm:t>
        <a:bodyPr/>
        <a:lstStyle/>
        <a:p>
          <a:endParaRPr lang="en-US"/>
        </a:p>
      </dgm:t>
    </dgm:pt>
    <dgm:pt modelId="{CEAC7918-2739-4AF4-9224-B5B7A2F7FBF1}">
      <dgm:prSet phldrT="[Text]"/>
      <dgm:spPr/>
      <dgm:t>
        <a:bodyPr/>
        <a:lstStyle/>
        <a:p>
          <a:r>
            <a:rPr lang="en-US" dirty="0" smtClean="0"/>
            <a:t>The rest are added with lower weight</a:t>
          </a:r>
          <a:endParaRPr lang="en-US" dirty="0"/>
        </a:p>
      </dgm:t>
    </dgm:pt>
    <dgm:pt modelId="{1993FA9F-A834-4F65-AD9A-73A1F3EDC283}" type="parTrans" cxnId="{9B79E0E8-C7AA-4FD3-AB2D-B71C9B72FD7F}">
      <dgm:prSet/>
      <dgm:spPr/>
      <dgm:t>
        <a:bodyPr/>
        <a:lstStyle/>
        <a:p>
          <a:endParaRPr lang="en-US"/>
        </a:p>
      </dgm:t>
    </dgm:pt>
    <dgm:pt modelId="{CCFD41D7-A9CC-4C91-B5B7-28289F6BBC11}" type="sibTrans" cxnId="{9B79E0E8-C7AA-4FD3-AB2D-B71C9B72FD7F}">
      <dgm:prSet/>
      <dgm:spPr/>
      <dgm:t>
        <a:bodyPr/>
        <a:lstStyle/>
        <a:p>
          <a:endParaRPr lang="en-US"/>
        </a:p>
      </dgm:t>
    </dgm:pt>
    <dgm:pt modelId="{0A65C1B7-94A7-43AE-B1BE-867F4FD1507B}" type="pres">
      <dgm:prSet presAssocID="{9457D8F4-42C6-4BF6-B02A-4AC4C0F93FA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29EE783-F08F-45A0-AC5F-A72EEB82BFB4}" type="pres">
      <dgm:prSet presAssocID="{CFE89F3D-3DBA-4528-B462-21114BB98F3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8589E1-DA16-4AA5-8AE0-E0190B71B20C}" type="pres">
      <dgm:prSet presAssocID="{CFE89F3D-3DBA-4528-B462-21114BB98F3B}" presName="childText" presStyleLbl="revTx" presStyleIdx="0" presStyleCnt="3" custLinFactNeighborY="135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8842D3-3673-42D8-A4FD-C7717B1F2471}" type="pres">
      <dgm:prSet presAssocID="{7533B30F-1934-4F6A-A52C-78E373AB029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312CDD-36A6-4012-B602-D2D2DF9239D5}" type="pres">
      <dgm:prSet presAssocID="{7533B30F-1934-4F6A-A52C-78E373AB029C}" presName="childText" presStyleLbl="revTx" presStyleIdx="1" presStyleCnt="3" custLinFactNeighborY="136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F7B4F7-A694-4987-9619-8DD262CBED62}" type="pres">
      <dgm:prSet presAssocID="{8A517C7E-6B1F-4FF7-AB6A-990309BF3033}" presName="parentText" presStyleLbl="node1" presStyleIdx="2" presStyleCnt="3" custLinFactNeighborX="1010" custLinFactNeighborY="-1879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6B885A-E5B5-46C4-8A4F-3E2C9E2899CD}" type="pres">
      <dgm:prSet presAssocID="{8A517C7E-6B1F-4FF7-AB6A-990309BF3033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3CBAA5F-A0C0-4DF6-81FE-AFD786C043FE}" type="presOf" srcId="{CFE89F3D-3DBA-4528-B462-21114BB98F3B}" destId="{129EE783-F08F-45A0-AC5F-A72EEB82BFB4}" srcOrd="0" destOrd="0" presId="urn:microsoft.com/office/officeart/2005/8/layout/vList2"/>
    <dgm:cxn modelId="{0B139B94-0405-42A9-9914-A762A5027FA4}" srcId="{7533B30F-1934-4F6A-A52C-78E373AB029C}" destId="{B90DF2D4-83AE-47E1-A6C3-63A6F24A5874}" srcOrd="1" destOrd="0" parTransId="{43F2C43E-F715-46D5-8216-E1352D62C656}" sibTransId="{D7A80221-952B-4FC0-8C03-9E2F1C387641}"/>
    <dgm:cxn modelId="{9DFCB7BE-33A7-4799-AB0F-C9489662894C}" type="presOf" srcId="{CEAC7918-2739-4AF4-9224-B5B7A2F7FBF1}" destId="{4A6B885A-E5B5-46C4-8A4F-3E2C9E2899CD}" srcOrd="0" destOrd="1" presId="urn:microsoft.com/office/officeart/2005/8/layout/vList2"/>
    <dgm:cxn modelId="{0C2A63F4-D3A1-439D-A326-421964716846}" type="presOf" srcId="{9457D8F4-42C6-4BF6-B02A-4AC4C0F93FA3}" destId="{0A65C1B7-94A7-43AE-B1BE-867F4FD1507B}" srcOrd="0" destOrd="0" presId="urn:microsoft.com/office/officeart/2005/8/layout/vList2"/>
    <dgm:cxn modelId="{86CC5850-EF4A-47A7-9451-814BBEFD2D95}" type="presOf" srcId="{B90DF2D4-83AE-47E1-A6C3-63A6F24A5874}" destId="{21312CDD-36A6-4012-B602-D2D2DF9239D5}" srcOrd="0" destOrd="1" presId="urn:microsoft.com/office/officeart/2005/8/layout/vList2"/>
    <dgm:cxn modelId="{764BF1B6-1536-4BEE-ADB3-0E6E8889B89B}" type="presOf" srcId="{FA86A024-A4E7-4BD9-B209-5F4302BC686B}" destId="{CD8589E1-DA16-4AA5-8AE0-E0190B71B20C}" srcOrd="0" destOrd="0" presId="urn:microsoft.com/office/officeart/2005/8/layout/vList2"/>
    <dgm:cxn modelId="{939A2C3D-4731-4A97-9431-4C1E11910ED2}" type="presOf" srcId="{7533B30F-1934-4F6A-A52C-78E373AB029C}" destId="{1C8842D3-3673-42D8-A4FD-C7717B1F2471}" srcOrd="0" destOrd="0" presId="urn:microsoft.com/office/officeart/2005/8/layout/vList2"/>
    <dgm:cxn modelId="{8D268779-BE71-464C-815C-052B44DAD580}" srcId="{9457D8F4-42C6-4BF6-B02A-4AC4C0F93FA3}" destId="{CFE89F3D-3DBA-4528-B462-21114BB98F3B}" srcOrd="0" destOrd="0" parTransId="{DE1F85DF-64D4-4F24-A2D1-6546D451A52C}" sibTransId="{7523117E-E4DE-4814-9A90-01688FBA6972}"/>
    <dgm:cxn modelId="{4347D6E5-2545-4EF6-AFBA-A473915970B5}" srcId="{CFE89F3D-3DBA-4528-B462-21114BB98F3B}" destId="{FA86A024-A4E7-4BD9-B209-5F4302BC686B}" srcOrd="0" destOrd="0" parTransId="{9E9379D3-0CBF-4D88-A2CF-DF2722EB60F3}" sibTransId="{985C057C-5552-47C1-AD02-4E153B49859F}"/>
    <dgm:cxn modelId="{28C61E48-ED3B-457F-9E33-60659D331D49}" srcId="{9457D8F4-42C6-4BF6-B02A-4AC4C0F93FA3}" destId="{7533B30F-1934-4F6A-A52C-78E373AB029C}" srcOrd="1" destOrd="0" parTransId="{A8AD082F-90B9-4E85-9EF2-652E8679C5C5}" sibTransId="{2E628893-4DFA-40C8-A739-82BFD972803F}"/>
    <dgm:cxn modelId="{25FB3208-14D4-4C2B-8950-60718FB2CD79}" type="presOf" srcId="{B1DD131E-D615-403A-8A4F-7DFA06299A60}" destId="{4A6B885A-E5B5-46C4-8A4F-3E2C9E2899CD}" srcOrd="0" destOrd="0" presId="urn:microsoft.com/office/officeart/2005/8/layout/vList2"/>
    <dgm:cxn modelId="{8F586D46-6F91-45BE-B436-B44CB041DC8D}" type="presOf" srcId="{8A517C7E-6B1F-4FF7-AB6A-990309BF3033}" destId="{26F7B4F7-A694-4987-9619-8DD262CBED62}" srcOrd="0" destOrd="0" presId="urn:microsoft.com/office/officeart/2005/8/layout/vList2"/>
    <dgm:cxn modelId="{9B79E0E8-C7AA-4FD3-AB2D-B71C9B72FD7F}" srcId="{8A517C7E-6B1F-4FF7-AB6A-990309BF3033}" destId="{CEAC7918-2739-4AF4-9224-B5B7A2F7FBF1}" srcOrd="1" destOrd="0" parTransId="{1993FA9F-A834-4F65-AD9A-73A1F3EDC283}" sibTransId="{CCFD41D7-A9CC-4C91-B5B7-28289F6BBC11}"/>
    <dgm:cxn modelId="{A7DF7F85-41D4-4F36-8396-9221500859C5}" type="presOf" srcId="{92CD45F8-2317-43AE-B919-03311AF56D62}" destId="{21312CDD-36A6-4012-B602-D2D2DF9239D5}" srcOrd="0" destOrd="0" presId="urn:microsoft.com/office/officeart/2005/8/layout/vList2"/>
    <dgm:cxn modelId="{B1E91336-A651-4876-9331-B7DACCA556F9}" srcId="{7533B30F-1934-4F6A-A52C-78E373AB029C}" destId="{92CD45F8-2317-43AE-B919-03311AF56D62}" srcOrd="0" destOrd="0" parTransId="{25E00758-D40B-4D08-8001-52FB4DEF82D1}" sibTransId="{D0224FF3-F337-4259-93DB-F531C0B2A561}"/>
    <dgm:cxn modelId="{F45C2483-42C7-4225-96D8-FF3655FE39A9}" srcId="{CFE89F3D-3DBA-4528-B462-21114BB98F3B}" destId="{E9893368-54CB-4DAC-91A1-47FAA543775E}" srcOrd="1" destOrd="0" parTransId="{C11B9E75-0BD7-47C8-966B-88F87E4F3933}" sibTransId="{7E446DE9-8C34-4FE1-AB9F-DBD5DCE16D0D}"/>
    <dgm:cxn modelId="{33815B6B-A619-4042-9599-4097DC30AF81}" srcId="{8A517C7E-6B1F-4FF7-AB6A-990309BF3033}" destId="{B1DD131E-D615-403A-8A4F-7DFA06299A60}" srcOrd="0" destOrd="0" parTransId="{02091A2A-C245-45F6-89E6-CFA851D7E475}" sibTransId="{20004A69-59DE-4948-8FE5-97847CFC8D9E}"/>
    <dgm:cxn modelId="{99FF1836-1A3B-4507-AE81-9B7E508ADB09}" type="presOf" srcId="{E9893368-54CB-4DAC-91A1-47FAA543775E}" destId="{CD8589E1-DA16-4AA5-8AE0-E0190B71B20C}" srcOrd="0" destOrd="1" presId="urn:microsoft.com/office/officeart/2005/8/layout/vList2"/>
    <dgm:cxn modelId="{D6474446-74E9-4A86-86F2-4F1810B0E4E1}" srcId="{9457D8F4-42C6-4BF6-B02A-4AC4C0F93FA3}" destId="{8A517C7E-6B1F-4FF7-AB6A-990309BF3033}" srcOrd="2" destOrd="0" parTransId="{A7D19D5A-2A4A-47CC-AB63-40C2E8972CDA}" sibTransId="{6008CD20-D30D-4E1E-9706-08AA36E86A92}"/>
    <dgm:cxn modelId="{805BF5FC-9685-413D-83EE-2E298A8E0992}" type="presParOf" srcId="{0A65C1B7-94A7-43AE-B1BE-867F4FD1507B}" destId="{129EE783-F08F-45A0-AC5F-A72EEB82BFB4}" srcOrd="0" destOrd="0" presId="urn:microsoft.com/office/officeart/2005/8/layout/vList2"/>
    <dgm:cxn modelId="{98B6589D-1CFE-4CE0-A564-4104D54CE2B2}" type="presParOf" srcId="{0A65C1B7-94A7-43AE-B1BE-867F4FD1507B}" destId="{CD8589E1-DA16-4AA5-8AE0-E0190B71B20C}" srcOrd="1" destOrd="0" presId="urn:microsoft.com/office/officeart/2005/8/layout/vList2"/>
    <dgm:cxn modelId="{AB5FFD3C-86B9-4756-B00B-476555985132}" type="presParOf" srcId="{0A65C1B7-94A7-43AE-B1BE-867F4FD1507B}" destId="{1C8842D3-3673-42D8-A4FD-C7717B1F2471}" srcOrd="2" destOrd="0" presId="urn:microsoft.com/office/officeart/2005/8/layout/vList2"/>
    <dgm:cxn modelId="{D3DF22DE-AB14-4614-A7AC-2E1416EBD796}" type="presParOf" srcId="{0A65C1B7-94A7-43AE-B1BE-867F4FD1507B}" destId="{21312CDD-36A6-4012-B602-D2D2DF9239D5}" srcOrd="3" destOrd="0" presId="urn:microsoft.com/office/officeart/2005/8/layout/vList2"/>
    <dgm:cxn modelId="{42D42C34-76E9-49C7-8A84-64549CCC60CF}" type="presParOf" srcId="{0A65C1B7-94A7-43AE-B1BE-867F4FD1507B}" destId="{26F7B4F7-A694-4987-9619-8DD262CBED62}" srcOrd="4" destOrd="0" presId="urn:microsoft.com/office/officeart/2005/8/layout/vList2"/>
    <dgm:cxn modelId="{EFED5215-3C68-428D-A73C-9088860DFE4E}" type="presParOf" srcId="{0A65C1B7-94A7-43AE-B1BE-867F4FD1507B}" destId="{4A6B885A-E5B5-46C4-8A4F-3E2C9E2899CD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7359D0-EB79-42AD-82FD-8661A1BDD8EA}" type="doc">
      <dgm:prSet loTypeId="urn:microsoft.com/office/officeart/2005/8/layout/vList5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B4B528D-0C66-4947-8A26-9D58DE0AC125}">
      <dgm:prSet phldrT="[Text]" custT="1"/>
      <dgm:spPr/>
      <dgm:t>
        <a:bodyPr/>
        <a:lstStyle/>
        <a:p>
          <a:pPr algn="ctr"/>
          <a:r>
            <a:rPr lang="en-US" sz="2000" dirty="0" smtClean="0"/>
            <a:t>1:30 – 2:50</a:t>
          </a:r>
          <a:endParaRPr lang="en-US" sz="2000" dirty="0"/>
        </a:p>
      </dgm:t>
    </dgm:pt>
    <dgm:pt modelId="{5128477A-9D56-4F66-93A1-AD1D63F7F603}" type="parTrans" cxnId="{845F1647-0BF1-4AE5-9949-39F4BAE83D68}">
      <dgm:prSet/>
      <dgm:spPr/>
      <dgm:t>
        <a:bodyPr/>
        <a:lstStyle/>
        <a:p>
          <a:pPr algn="ctr"/>
          <a:endParaRPr lang="en-US"/>
        </a:p>
      </dgm:t>
    </dgm:pt>
    <dgm:pt modelId="{8B08D617-FD1D-49B4-9D23-0F8A25E1781A}" type="sibTrans" cxnId="{845F1647-0BF1-4AE5-9949-39F4BAE83D68}">
      <dgm:prSet/>
      <dgm:spPr/>
      <dgm:t>
        <a:bodyPr/>
        <a:lstStyle/>
        <a:p>
          <a:pPr algn="ctr"/>
          <a:endParaRPr lang="en-US"/>
        </a:p>
      </dgm:t>
    </dgm:pt>
    <dgm:pt modelId="{5CA62984-5458-4A82-86B9-82E4D1F90A7D}">
      <dgm:prSet phldrT="[Text]" custT="1"/>
      <dgm:spPr/>
      <dgm:t>
        <a:bodyPr/>
        <a:lstStyle/>
        <a:p>
          <a:pPr algn="l"/>
          <a:r>
            <a:rPr lang="en-US" sz="2400" dirty="0" smtClean="0"/>
            <a:t>Most Popular</a:t>
          </a:r>
          <a:endParaRPr lang="en-US" sz="2400" dirty="0"/>
        </a:p>
      </dgm:t>
    </dgm:pt>
    <dgm:pt modelId="{4C343E23-0D4D-4DE6-95CA-7FEF97B326EE}" type="parTrans" cxnId="{1E968BBF-3741-44CA-9540-909BCCDAD044}">
      <dgm:prSet/>
      <dgm:spPr/>
      <dgm:t>
        <a:bodyPr/>
        <a:lstStyle/>
        <a:p>
          <a:pPr algn="ctr"/>
          <a:endParaRPr lang="en-US"/>
        </a:p>
      </dgm:t>
    </dgm:pt>
    <dgm:pt modelId="{D512E98E-3AC5-4E84-B759-16FC7DC1662C}" type="sibTrans" cxnId="{1E968BBF-3741-44CA-9540-909BCCDAD044}">
      <dgm:prSet/>
      <dgm:spPr/>
      <dgm:t>
        <a:bodyPr/>
        <a:lstStyle/>
        <a:p>
          <a:pPr algn="ctr"/>
          <a:endParaRPr lang="en-US"/>
        </a:p>
      </dgm:t>
    </dgm:pt>
    <dgm:pt modelId="{61CBEB13-D70F-45AA-80B1-D0AECB433FE1}">
      <dgm:prSet phldrT="[Text]" custT="1"/>
      <dgm:spPr/>
      <dgm:t>
        <a:bodyPr/>
        <a:lstStyle/>
        <a:p>
          <a:pPr algn="ctr"/>
          <a:r>
            <a:rPr lang="en-US" sz="2000" dirty="0" smtClean="0"/>
            <a:t>10:30 – 11:50</a:t>
          </a:r>
        </a:p>
        <a:p>
          <a:pPr algn="ctr"/>
          <a:r>
            <a:rPr lang="en-US" sz="2000" dirty="0" smtClean="0"/>
            <a:t>3:00 – 4:20</a:t>
          </a:r>
          <a:endParaRPr lang="en-US" sz="2000" dirty="0"/>
        </a:p>
      </dgm:t>
    </dgm:pt>
    <dgm:pt modelId="{EB636F3D-BDF9-41E3-807A-44ACEDFA5A80}" type="parTrans" cxnId="{B0FF7169-19A4-449C-A49C-85C62F5678F2}">
      <dgm:prSet/>
      <dgm:spPr/>
      <dgm:t>
        <a:bodyPr/>
        <a:lstStyle/>
        <a:p>
          <a:pPr algn="ctr"/>
          <a:endParaRPr lang="en-US"/>
        </a:p>
      </dgm:t>
    </dgm:pt>
    <dgm:pt modelId="{63826456-3CF3-4F4E-A262-2C0CC707CA4E}" type="sibTrans" cxnId="{B0FF7169-19A4-449C-A49C-85C62F5678F2}">
      <dgm:prSet/>
      <dgm:spPr/>
      <dgm:t>
        <a:bodyPr/>
        <a:lstStyle/>
        <a:p>
          <a:pPr algn="ctr"/>
          <a:endParaRPr lang="en-US"/>
        </a:p>
      </dgm:t>
    </dgm:pt>
    <dgm:pt modelId="{CF011296-D25F-45A6-9F38-B39685DC9723}">
      <dgm:prSet phldrT="[Text]" custT="1"/>
      <dgm:spPr/>
      <dgm:t>
        <a:bodyPr/>
        <a:lstStyle/>
        <a:p>
          <a:pPr algn="l"/>
          <a:r>
            <a:rPr lang="en-US" sz="2400" dirty="0" smtClean="0"/>
            <a:t>Second Choice</a:t>
          </a:r>
          <a:endParaRPr lang="en-US" sz="2400" dirty="0" smtClean="0"/>
        </a:p>
      </dgm:t>
    </dgm:pt>
    <dgm:pt modelId="{5FC7B396-403A-4D1C-BBD7-17AE16135D42}" type="parTrans" cxnId="{D3EB688D-33EF-4986-8B5A-48B25F339F9B}">
      <dgm:prSet/>
      <dgm:spPr/>
      <dgm:t>
        <a:bodyPr/>
        <a:lstStyle/>
        <a:p>
          <a:pPr algn="ctr"/>
          <a:endParaRPr lang="en-US"/>
        </a:p>
      </dgm:t>
    </dgm:pt>
    <dgm:pt modelId="{6E0E3A24-A927-492B-8A0D-A93A117E60C5}" type="sibTrans" cxnId="{D3EB688D-33EF-4986-8B5A-48B25F339F9B}">
      <dgm:prSet/>
      <dgm:spPr/>
      <dgm:t>
        <a:bodyPr/>
        <a:lstStyle/>
        <a:p>
          <a:pPr algn="ctr"/>
          <a:endParaRPr lang="en-US"/>
        </a:p>
      </dgm:t>
    </dgm:pt>
    <dgm:pt modelId="{29E144FE-119E-48D7-AF44-DAE10E65AD74}">
      <dgm:prSet phldrT="[Text]" custT="1"/>
      <dgm:spPr/>
      <dgm:t>
        <a:bodyPr/>
        <a:lstStyle/>
        <a:p>
          <a:pPr algn="ctr"/>
          <a:r>
            <a:rPr lang="en-US" sz="2000" dirty="0" smtClean="0"/>
            <a:t>9:00 – </a:t>
          </a:r>
          <a:r>
            <a:rPr lang="en-US" sz="2000" dirty="0" smtClean="0"/>
            <a:t>10:30</a:t>
          </a:r>
          <a:endParaRPr lang="en-US" sz="2000" dirty="0"/>
        </a:p>
      </dgm:t>
    </dgm:pt>
    <dgm:pt modelId="{C1B23102-3D15-4D8D-A73C-7CF776F87FFF}" type="parTrans" cxnId="{A42478BC-20B8-4790-B12A-E3E4EB4D2FBE}">
      <dgm:prSet/>
      <dgm:spPr/>
      <dgm:t>
        <a:bodyPr/>
        <a:lstStyle/>
        <a:p>
          <a:pPr algn="ctr"/>
          <a:endParaRPr lang="en-US"/>
        </a:p>
      </dgm:t>
    </dgm:pt>
    <dgm:pt modelId="{06C23186-4F47-4D48-A902-0414231B8712}" type="sibTrans" cxnId="{A42478BC-20B8-4790-B12A-E3E4EB4D2FBE}">
      <dgm:prSet/>
      <dgm:spPr/>
      <dgm:t>
        <a:bodyPr/>
        <a:lstStyle/>
        <a:p>
          <a:pPr algn="ctr"/>
          <a:endParaRPr lang="en-US"/>
        </a:p>
      </dgm:t>
    </dgm:pt>
    <dgm:pt modelId="{8F165689-20E7-4BCB-AB5E-7516AA0B2981}">
      <dgm:prSet phldrT="[Text]" custT="1"/>
      <dgm:spPr/>
      <dgm:t>
        <a:bodyPr/>
        <a:lstStyle/>
        <a:p>
          <a:pPr algn="l"/>
          <a:r>
            <a:rPr lang="en-US" sz="2400" dirty="0" smtClean="0"/>
            <a:t>Least Popular</a:t>
          </a:r>
        </a:p>
      </dgm:t>
    </dgm:pt>
    <dgm:pt modelId="{BD860F3A-E6B2-4058-8400-788B410F55B7}" type="parTrans" cxnId="{65935CD7-83A1-425C-9643-B32DC7EA841E}">
      <dgm:prSet/>
      <dgm:spPr/>
      <dgm:t>
        <a:bodyPr/>
        <a:lstStyle/>
        <a:p>
          <a:pPr algn="ctr"/>
          <a:endParaRPr lang="en-US"/>
        </a:p>
      </dgm:t>
    </dgm:pt>
    <dgm:pt modelId="{2981F2EF-388D-48BE-8B79-7007C4A29200}" type="sibTrans" cxnId="{65935CD7-83A1-425C-9643-B32DC7EA841E}">
      <dgm:prSet/>
      <dgm:spPr/>
      <dgm:t>
        <a:bodyPr/>
        <a:lstStyle/>
        <a:p>
          <a:pPr algn="ctr"/>
          <a:endParaRPr lang="en-US"/>
        </a:p>
      </dgm:t>
    </dgm:pt>
    <dgm:pt modelId="{FA4B9F38-6879-46D9-B291-396C59573125}">
      <dgm:prSet phldrT="[Text]" custT="1"/>
      <dgm:spPr/>
      <dgm:t>
        <a:bodyPr/>
        <a:lstStyle/>
        <a:p>
          <a:pPr algn="ctr"/>
          <a:r>
            <a:rPr lang="en-US" sz="2000" smtClean="0"/>
            <a:t>6:00 </a:t>
          </a:r>
          <a:r>
            <a:rPr lang="en-US" sz="2000" dirty="0" smtClean="0"/>
            <a:t>– 9:00</a:t>
          </a:r>
          <a:endParaRPr lang="en-US" sz="2000" dirty="0"/>
        </a:p>
      </dgm:t>
    </dgm:pt>
    <dgm:pt modelId="{0F511F92-CD24-404C-A2C1-A5ABC24CF27C}" type="parTrans" cxnId="{5C886C09-30B9-4300-8036-242C0690B866}">
      <dgm:prSet/>
      <dgm:spPr/>
    </dgm:pt>
    <dgm:pt modelId="{B1CE1544-6E17-41A9-9C99-8D10B10C3D32}" type="sibTrans" cxnId="{5C886C09-30B9-4300-8036-242C0690B866}">
      <dgm:prSet/>
      <dgm:spPr/>
    </dgm:pt>
    <dgm:pt modelId="{48ACA2BB-99B9-485C-95B2-AA6BC6CC74EE}">
      <dgm:prSet phldrT="[Text]" custT="1"/>
      <dgm:spPr/>
      <dgm:t>
        <a:bodyPr/>
        <a:lstStyle/>
        <a:p>
          <a:pPr algn="l"/>
          <a:r>
            <a:rPr lang="en-US" sz="2400" dirty="0" smtClean="0"/>
            <a:t>Third Choice</a:t>
          </a:r>
          <a:endParaRPr lang="en-US" sz="2400" dirty="0"/>
        </a:p>
      </dgm:t>
    </dgm:pt>
    <dgm:pt modelId="{E5F38EDD-7D90-443B-860B-FAF5BCE27856}" type="parTrans" cxnId="{97DA32D2-9AE4-4B1D-838D-41D69360675E}">
      <dgm:prSet/>
      <dgm:spPr/>
    </dgm:pt>
    <dgm:pt modelId="{6654CE7C-AF73-41C4-9669-B0345D08A5E7}" type="sibTrans" cxnId="{97DA32D2-9AE4-4B1D-838D-41D69360675E}">
      <dgm:prSet/>
      <dgm:spPr/>
    </dgm:pt>
    <dgm:pt modelId="{496FB537-1308-4508-AB4C-297490CADAFB}" type="pres">
      <dgm:prSet presAssocID="{217359D0-EB79-42AD-82FD-8661A1BDD8E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1966DC-C452-4EC2-96F4-CF0F2C42C7B0}" type="pres">
      <dgm:prSet presAssocID="{8B4B528D-0C66-4947-8A26-9D58DE0AC125}" presName="linNode" presStyleCnt="0"/>
      <dgm:spPr/>
    </dgm:pt>
    <dgm:pt modelId="{F76B5C30-55B5-4E5D-B90B-EFA68B8ADBC6}" type="pres">
      <dgm:prSet presAssocID="{8B4B528D-0C66-4947-8A26-9D58DE0AC125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BFE89D-6AAD-4A3D-9DA9-542E2A899542}" type="pres">
      <dgm:prSet presAssocID="{8B4B528D-0C66-4947-8A26-9D58DE0AC125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E2BBE-18F7-4C39-91FA-8683D79D8325}" type="pres">
      <dgm:prSet presAssocID="{8B08D617-FD1D-49B4-9D23-0F8A25E1781A}" presName="sp" presStyleCnt="0"/>
      <dgm:spPr/>
    </dgm:pt>
    <dgm:pt modelId="{C1839F0F-8C49-4E2F-BE71-C28CD3AE0F0E}" type="pres">
      <dgm:prSet presAssocID="{61CBEB13-D70F-45AA-80B1-D0AECB433FE1}" presName="linNode" presStyleCnt="0"/>
      <dgm:spPr/>
    </dgm:pt>
    <dgm:pt modelId="{836DB398-CE59-45F8-A694-40D7B85A4A5C}" type="pres">
      <dgm:prSet presAssocID="{61CBEB13-D70F-45AA-80B1-D0AECB433FE1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38F9E5-D99B-498E-A488-6B9E9950D268}" type="pres">
      <dgm:prSet presAssocID="{61CBEB13-D70F-45AA-80B1-D0AECB433FE1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087A4C-C9C8-4AF4-ADE2-F749C33448B0}" type="pres">
      <dgm:prSet presAssocID="{63826456-3CF3-4F4E-A262-2C0CC707CA4E}" presName="sp" presStyleCnt="0"/>
      <dgm:spPr/>
    </dgm:pt>
    <dgm:pt modelId="{3A00512B-6CEF-4233-B0EA-A191D6E047FC}" type="pres">
      <dgm:prSet presAssocID="{29E144FE-119E-48D7-AF44-DAE10E65AD74}" presName="linNode" presStyleCnt="0"/>
      <dgm:spPr/>
    </dgm:pt>
    <dgm:pt modelId="{5FEC11F4-EF00-491C-A0FE-E05BF38F33E3}" type="pres">
      <dgm:prSet presAssocID="{29E144FE-119E-48D7-AF44-DAE10E65AD74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966A33-9B25-4247-B24B-E24A9D6F709D}" type="pres">
      <dgm:prSet presAssocID="{29E144FE-119E-48D7-AF44-DAE10E65AD74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16E50E-3165-41C9-A736-E9C46EF05B8B}" type="pres">
      <dgm:prSet presAssocID="{06C23186-4F47-4D48-A902-0414231B8712}" presName="sp" presStyleCnt="0"/>
      <dgm:spPr/>
    </dgm:pt>
    <dgm:pt modelId="{E0AB826E-A352-4AF1-AA73-C2ED49099FD1}" type="pres">
      <dgm:prSet presAssocID="{FA4B9F38-6879-46D9-B291-396C59573125}" presName="linNode" presStyleCnt="0"/>
      <dgm:spPr/>
    </dgm:pt>
    <dgm:pt modelId="{B601307D-F752-42F2-90FC-43246169AE86}" type="pres">
      <dgm:prSet presAssocID="{FA4B9F38-6879-46D9-B291-396C59573125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39429E-A2B9-4DE9-9F17-90BFE4E4E2C3}" type="pres">
      <dgm:prSet presAssocID="{FA4B9F38-6879-46D9-B291-396C59573125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1C51202-41BB-465B-87BB-2F54F2BC32AA}" type="presOf" srcId="{61CBEB13-D70F-45AA-80B1-D0AECB433FE1}" destId="{836DB398-CE59-45F8-A694-40D7B85A4A5C}" srcOrd="0" destOrd="0" presId="urn:microsoft.com/office/officeart/2005/8/layout/vList5"/>
    <dgm:cxn modelId="{6D3D4578-175D-44B5-8446-82C8BD096108}" type="presOf" srcId="{29E144FE-119E-48D7-AF44-DAE10E65AD74}" destId="{5FEC11F4-EF00-491C-A0FE-E05BF38F33E3}" srcOrd="0" destOrd="0" presId="urn:microsoft.com/office/officeart/2005/8/layout/vList5"/>
    <dgm:cxn modelId="{6CDFA053-45E7-4272-9B47-96E3E87AFC5A}" type="presOf" srcId="{8F165689-20E7-4BCB-AB5E-7516AA0B2981}" destId="{0939429E-A2B9-4DE9-9F17-90BFE4E4E2C3}" srcOrd="0" destOrd="0" presId="urn:microsoft.com/office/officeart/2005/8/layout/vList5"/>
    <dgm:cxn modelId="{1E968BBF-3741-44CA-9540-909BCCDAD044}" srcId="{8B4B528D-0C66-4947-8A26-9D58DE0AC125}" destId="{5CA62984-5458-4A82-86B9-82E4D1F90A7D}" srcOrd="0" destOrd="0" parTransId="{4C343E23-0D4D-4DE6-95CA-7FEF97B326EE}" sibTransId="{D512E98E-3AC5-4E84-B759-16FC7DC1662C}"/>
    <dgm:cxn modelId="{5C886C09-30B9-4300-8036-242C0690B866}" srcId="{217359D0-EB79-42AD-82FD-8661A1BDD8EA}" destId="{FA4B9F38-6879-46D9-B291-396C59573125}" srcOrd="3" destOrd="0" parTransId="{0F511F92-CD24-404C-A2C1-A5ABC24CF27C}" sibTransId="{B1CE1544-6E17-41A9-9C99-8D10B10C3D32}"/>
    <dgm:cxn modelId="{D3EB688D-33EF-4986-8B5A-48B25F339F9B}" srcId="{61CBEB13-D70F-45AA-80B1-D0AECB433FE1}" destId="{CF011296-D25F-45A6-9F38-B39685DC9723}" srcOrd="0" destOrd="0" parTransId="{5FC7B396-403A-4D1C-BBD7-17AE16135D42}" sibTransId="{6E0E3A24-A927-492B-8A0D-A93A117E60C5}"/>
    <dgm:cxn modelId="{845F1647-0BF1-4AE5-9949-39F4BAE83D68}" srcId="{217359D0-EB79-42AD-82FD-8661A1BDD8EA}" destId="{8B4B528D-0C66-4947-8A26-9D58DE0AC125}" srcOrd="0" destOrd="0" parTransId="{5128477A-9D56-4F66-93A1-AD1D63F7F603}" sibTransId="{8B08D617-FD1D-49B4-9D23-0F8A25E1781A}"/>
    <dgm:cxn modelId="{99AFBEE3-8681-40CC-908B-E9E4BDF482F6}" type="presOf" srcId="{5CA62984-5458-4A82-86B9-82E4D1F90A7D}" destId="{4BBFE89D-6AAD-4A3D-9DA9-542E2A899542}" srcOrd="0" destOrd="0" presId="urn:microsoft.com/office/officeart/2005/8/layout/vList5"/>
    <dgm:cxn modelId="{1450FA99-4971-4997-A662-447294BF24C9}" type="presOf" srcId="{8B4B528D-0C66-4947-8A26-9D58DE0AC125}" destId="{F76B5C30-55B5-4E5D-B90B-EFA68B8ADBC6}" srcOrd="0" destOrd="0" presId="urn:microsoft.com/office/officeart/2005/8/layout/vList5"/>
    <dgm:cxn modelId="{65935CD7-83A1-425C-9643-B32DC7EA841E}" srcId="{FA4B9F38-6879-46D9-B291-396C59573125}" destId="{8F165689-20E7-4BCB-AB5E-7516AA0B2981}" srcOrd="0" destOrd="0" parTransId="{BD860F3A-E6B2-4058-8400-788B410F55B7}" sibTransId="{2981F2EF-388D-48BE-8B79-7007C4A29200}"/>
    <dgm:cxn modelId="{A42478BC-20B8-4790-B12A-E3E4EB4D2FBE}" srcId="{217359D0-EB79-42AD-82FD-8661A1BDD8EA}" destId="{29E144FE-119E-48D7-AF44-DAE10E65AD74}" srcOrd="2" destOrd="0" parTransId="{C1B23102-3D15-4D8D-A73C-7CF776F87FFF}" sibTransId="{06C23186-4F47-4D48-A902-0414231B8712}"/>
    <dgm:cxn modelId="{7501785F-1B09-4C31-9A6F-5C4869CE459D}" type="presOf" srcId="{CF011296-D25F-45A6-9F38-B39685DC9723}" destId="{3C38F9E5-D99B-498E-A488-6B9E9950D268}" srcOrd="0" destOrd="0" presId="urn:microsoft.com/office/officeart/2005/8/layout/vList5"/>
    <dgm:cxn modelId="{01A449B9-73CF-4559-BC7E-F5C7BBDED1EA}" type="presOf" srcId="{48ACA2BB-99B9-485C-95B2-AA6BC6CC74EE}" destId="{06966A33-9B25-4247-B24B-E24A9D6F709D}" srcOrd="0" destOrd="0" presId="urn:microsoft.com/office/officeart/2005/8/layout/vList5"/>
    <dgm:cxn modelId="{CBE29F15-47A5-447F-98A9-DBB2607535C8}" type="presOf" srcId="{217359D0-EB79-42AD-82FD-8661A1BDD8EA}" destId="{496FB537-1308-4508-AB4C-297490CADAFB}" srcOrd="0" destOrd="0" presId="urn:microsoft.com/office/officeart/2005/8/layout/vList5"/>
    <dgm:cxn modelId="{B0FF7169-19A4-449C-A49C-85C62F5678F2}" srcId="{217359D0-EB79-42AD-82FD-8661A1BDD8EA}" destId="{61CBEB13-D70F-45AA-80B1-D0AECB433FE1}" srcOrd="1" destOrd="0" parTransId="{EB636F3D-BDF9-41E3-807A-44ACEDFA5A80}" sibTransId="{63826456-3CF3-4F4E-A262-2C0CC707CA4E}"/>
    <dgm:cxn modelId="{651C0244-7B8B-4F04-BCD9-060C8E883AAC}" type="presOf" srcId="{FA4B9F38-6879-46D9-B291-396C59573125}" destId="{B601307D-F752-42F2-90FC-43246169AE86}" srcOrd="0" destOrd="0" presId="urn:microsoft.com/office/officeart/2005/8/layout/vList5"/>
    <dgm:cxn modelId="{97DA32D2-9AE4-4B1D-838D-41D69360675E}" srcId="{29E144FE-119E-48D7-AF44-DAE10E65AD74}" destId="{48ACA2BB-99B9-485C-95B2-AA6BC6CC74EE}" srcOrd="0" destOrd="0" parTransId="{E5F38EDD-7D90-443B-860B-FAF5BCE27856}" sibTransId="{6654CE7C-AF73-41C4-9669-B0345D08A5E7}"/>
    <dgm:cxn modelId="{F899E9FD-3CB2-4A9D-BA41-347773F77D5F}" type="presParOf" srcId="{496FB537-1308-4508-AB4C-297490CADAFB}" destId="{EB1966DC-C452-4EC2-96F4-CF0F2C42C7B0}" srcOrd="0" destOrd="0" presId="urn:microsoft.com/office/officeart/2005/8/layout/vList5"/>
    <dgm:cxn modelId="{151E6814-FC54-4887-9B83-A271D5275490}" type="presParOf" srcId="{EB1966DC-C452-4EC2-96F4-CF0F2C42C7B0}" destId="{F76B5C30-55B5-4E5D-B90B-EFA68B8ADBC6}" srcOrd="0" destOrd="0" presId="urn:microsoft.com/office/officeart/2005/8/layout/vList5"/>
    <dgm:cxn modelId="{47E9D7D4-DF7A-4763-96F6-D04A0D55D57B}" type="presParOf" srcId="{EB1966DC-C452-4EC2-96F4-CF0F2C42C7B0}" destId="{4BBFE89D-6AAD-4A3D-9DA9-542E2A899542}" srcOrd="1" destOrd="0" presId="urn:microsoft.com/office/officeart/2005/8/layout/vList5"/>
    <dgm:cxn modelId="{C06303CB-98A4-43F0-88B7-41538107F7F2}" type="presParOf" srcId="{496FB537-1308-4508-AB4C-297490CADAFB}" destId="{1AAE2BBE-18F7-4C39-91FA-8683D79D8325}" srcOrd="1" destOrd="0" presId="urn:microsoft.com/office/officeart/2005/8/layout/vList5"/>
    <dgm:cxn modelId="{82CEE39A-E4AC-4FBD-A19A-4ED40139A10E}" type="presParOf" srcId="{496FB537-1308-4508-AB4C-297490CADAFB}" destId="{C1839F0F-8C49-4E2F-BE71-C28CD3AE0F0E}" srcOrd="2" destOrd="0" presId="urn:microsoft.com/office/officeart/2005/8/layout/vList5"/>
    <dgm:cxn modelId="{943BF859-4BD4-404D-A59C-CCE070D76961}" type="presParOf" srcId="{C1839F0F-8C49-4E2F-BE71-C28CD3AE0F0E}" destId="{836DB398-CE59-45F8-A694-40D7B85A4A5C}" srcOrd="0" destOrd="0" presId="urn:microsoft.com/office/officeart/2005/8/layout/vList5"/>
    <dgm:cxn modelId="{E6556117-E463-4A4A-82BC-78BA06968ADC}" type="presParOf" srcId="{C1839F0F-8C49-4E2F-BE71-C28CD3AE0F0E}" destId="{3C38F9E5-D99B-498E-A488-6B9E9950D268}" srcOrd="1" destOrd="0" presId="urn:microsoft.com/office/officeart/2005/8/layout/vList5"/>
    <dgm:cxn modelId="{6CF30B87-76F0-4ED3-A919-5F445BE9B992}" type="presParOf" srcId="{496FB537-1308-4508-AB4C-297490CADAFB}" destId="{8D087A4C-C9C8-4AF4-ADE2-F749C33448B0}" srcOrd="3" destOrd="0" presId="urn:microsoft.com/office/officeart/2005/8/layout/vList5"/>
    <dgm:cxn modelId="{20668A75-C8C4-48E6-9D17-5FFC83286F0D}" type="presParOf" srcId="{496FB537-1308-4508-AB4C-297490CADAFB}" destId="{3A00512B-6CEF-4233-B0EA-A191D6E047FC}" srcOrd="4" destOrd="0" presId="urn:microsoft.com/office/officeart/2005/8/layout/vList5"/>
    <dgm:cxn modelId="{DC5C46BC-57DB-4378-8065-327AE5D869CE}" type="presParOf" srcId="{3A00512B-6CEF-4233-B0EA-A191D6E047FC}" destId="{5FEC11F4-EF00-491C-A0FE-E05BF38F33E3}" srcOrd="0" destOrd="0" presId="urn:microsoft.com/office/officeart/2005/8/layout/vList5"/>
    <dgm:cxn modelId="{ED478C15-4267-4895-9F53-077EFC595C08}" type="presParOf" srcId="{3A00512B-6CEF-4233-B0EA-A191D6E047FC}" destId="{06966A33-9B25-4247-B24B-E24A9D6F709D}" srcOrd="1" destOrd="0" presId="urn:microsoft.com/office/officeart/2005/8/layout/vList5"/>
    <dgm:cxn modelId="{4CBE80E4-824E-4F17-A99C-0105FF324A7F}" type="presParOf" srcId="{496FB537-1308-4508-AB4C-297490CADAFB}" destId="{9B16E50E-3165-41C9-A736-E9C46EF05B8B}" srcOrd="5" destOrd="0" presId="urn:microsoft.com/office/officeart/2005/8/layout/vList5"/>
    <dgm:cxn modelId="{113922D5-FC12-495C-8BE4-7BF30F03883E}" type="presParOf" srcId="{496FB537-1308-4508-AB4C-297490CADAFB}" destId="{E0AB826E-A352-4AF1-AA73-C2ED49099FD1}" srcOrd="6" destOrd="0" presId="urn:microsoft.com/office/officeart/2005/8/layout/vList5"/>
    <dgm:cxn modelId="{41B9441E-138C-47DB-ADEC-17EB64FD1B96}" type="presParOf" srcId="{E0AB826E-A352-4AF1-AA73-C2ED49099FD1}" destId="{B601307D-F752-42F2-90FC-43246169AE86}" srcOrd="0" destOrd="0" presId="urn:microsoft.com/office/officeart/2005/8/layout/vList5"/>
    <dgm:cxn modelId="{6D693A3A-B221-4522-A251-ABC73F2DF3D6}" type="presParOf" srcId="{E0AB826E-A352-4AF1-AA73-C2ED49099FD1}" destId="{0939429E-A2B9-4DE9-9F17-90BFE4E4E2C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7012BC-F954-4020-A05B-E3D7DD56AA76}">
      <dsp:nvSpPr>
        <dsp:cNvPr id="0" name=""/>
        <dsp:cNvSpPr/>
      </dsp:nvSpPr>
      <dsp:spPr>
        <a:xfrm>
          <a:off x="4998" y="846157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nstantia" pitchFamily="18" charset="0"/>
            </a:rPr>
            <a:t>Introduction</a:t>
          </a:r>
          <a:endParaRPr lang="en-US" sz="2000" b="1" kern="1200" dirty="0">
            <a:latin typeface="Constantia" pitchFamily="18" charset="0"/>
          </a:endParaRPr>
        </a:p>
      </dsp:txBody>
      <dsp:txXfrm>
        <a:off x="4998" y="846157"/>
        <a:ext cx="2858467" cy="1143386"/>
      </dsp:txXfrm>
    </dsp:sp>
    <dsp:sp modelId="{D1B9E168-7F62-48A9-BC29-B40D7E85EAD2}">
      <dsp:nvSpPr>
        <dsp:cNvPr id="0" name=""/>
        <dsp:cNvSpPr/>
      </dsp:nvSpPr>
      <dsp:spPr>
        <a:xfrm>
          <a:off x="4998" y="2132467"/>
          <a:ext cx="2286773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The Objective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Original Model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The Ranking Function</a:t>
          </a:r>
          <a:endParaRPr lang="en-US" sz="2000" kern="1200" dirty="0">
            <a:latin typeface="+mn-lt"/>
          </a:endParaRPr>
        </a:p>
      </dsp:txBody>
      <dsp:txXfrm>
        <a:off x="4998" y="2132467"/>
        <a:ext cx="2286773" cy="1974375"/>
      </dsp:txXfrm>
    </dsp:sp>
    <dsp:sp modelId="{04DD25B5-2D3A-4C79-BC6C-085E52EFAFB7}">
      <dsp:nvSpPr>
        <dsp:cNvPr id="0" name=""/>
        <dsp:cNvSpPr/>
      </dsp:nvSpPr>
      <dsp:spPr>
        <a:xfrm>
          <a:off x="2647466" y="846157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nstantia" pitchFamily="18" charset="0"/>
            </a:rPr>
            <a:t>Methodology</a:t>
          </a:r>
          <a:r>
            <a:rPr lang="en-US" sz="2000" b="1" kern="1200" dirty="0" smtClean="0"/>
            <a:t> </a:t>
          </a:r>
          <a:endParaRPr lang="en-US" sz="2000" b="1" kern="1200" dirty="0"/>
        </a:p>
      </dsp:txBody>
      <dsp:txXfrm>
        <a:off x="2647466" y="846157"/>
        <a:ext cx="2858467" cy="1143386"/>
      </dsp:txXfrm>
    </dsp:sp>
    <dsp:sp modelId="{A7A1E389-72F0-44BF-978E-69A50B8D2AB7}">
      <dsp:nvSpPr>
        <dsp:cNvPr id="0" name=""/>
        <dsp:cNvSpPr/>
      </dsp:nvSpPr>
      <dsp:spPr>
        <a:xfrm>
          <a:off x="2647466" y="2132467"/>
          <a:ext cx="2286773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Decision Variables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Objective Function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Constraints</a:t>
          </a:r>
          <a:endParaRPr lang="en-US" sz="2000" kern="1200" dirty="0"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How the Model Works</a:t>
          </a:r>
        </a:p>
      </dsp:txBody>
      <dsp:txXfrm>
        <a:off x="2647466" y="2132467"/>
        <a:ext cx="2286773" cy="1974375"/>
      </dsp:txXfrm>
    </dsp:sp>
    <dsp:sp modelId="{68448BD5-A38E-4AE3-B619-F8F6A03B83F0}">
      <dsp:nvSpPr>
        <dsp:cNvPr id="0" name=""/>
        <dsp:cNvSpPr/>
      </dsp:nvSpPr>
      <dsp:spPr>
        <a:xfrm>
          <a:off x="5289933" y="846157"/>
          <a:ext cx="2858467" cy="1143386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Constantia" pitchFamily="18" charset="0"/>
            </a:rPr>
            <a:t>Results</a:t>
          </a:r>
          <a:endParaRPr lang="en-US" sz="2000" b="1" kern="1200" dirty="0">
            <a:latin typeface="Constantia" pitchFamily="18" charset="0"/>
          </a:endParaRPr>
        </a:p>
      </dsp:txBody>
      <dsp:txXfrm>
        <a:off x="5289933" y="846157"/>
        <a:ext cx="2858467" cy="1143386"/>
      </dsp:txXfrm>
    </dsp:sp>
    <dsp:sp modelId="{011C3398-9FB1-4EAA-A6A7-E57379B7C7AF}">
      <dsp:nvSpPr>
        <dsp:cNvPr id="0" name=""/>
        <dsp:cNvSpPr/>
      </dsp:nvSpPr>
      <dsp:spPr>
        <a:xfrm>
          <a:off x="5289933" y="2132467"/>
          <a:ext cx="2286773" cy="1974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+mn-lt"/>
            </a:rPr>
            <a:t>The Optimal Ranking</a:t>
          </a:r>
          <a:endParaRPr lang="en-US" sz="2000" kern="1200" dirty="0">
            <a:latin typeface="+mn-lt"/>
          </a:endParaRPr>
        </a:p>
      </dsp:txBody>
      <dsp:txXfrm>
        <a:off x="5289933" y="2132467"/>
        <a:ext cx="2286773" cy="197437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29EE783-F08F-45A0-AC5F-A72EEB82BFB4}">
      <dsp:nvSpPr>
        <dsp:cNvPr id="0" name=""/>
        <dsp:cNvSpPr/>
      </dsp:nvSpPr>
      <dsp:spPr>
        <a:xfrm>
          <a:off x="0" y="18712"/>
          <a:ext cx="8229600" cy="678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Class and Instructor Overall</a:t>
          </a:r>
          <a:endParaRPr lang="en-US" sz="2900" kern="1200" dirty="0"/>
        </a:p>
      </dsp:txBody>
      <dsp:txXfrm>
        <a:off x="0" y="18712"/>
        <a:ext cx="8229600" cy="678600"/>
      </dsp:txXfrm>
    </dsp:sp>
    <dsp:sp modelId="{CD8589E1-DA16-4AA5-8AE0-E0190B71B20C}">
      <dsp:nvSpPr>
        <dsp:cNvPr id="0" name=""/>
        <dsp:cNvSpPr/>
      </dsp:nvSpPr>
      <dsp:spPr>
        <a:xfrm>
          <a:off x="0" y="789574"/>
          <a:ext cx="8229600" cy="750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Highest Weight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300" kern="1200" dirty="0" smtClean="0"/>
        </a:p>
      </dsp:txBody>
      <dsp:txXfrm>
        <a:off x="0" y="789574"/>
        <a:ext cx="8229600" cy="750375"/>
      </dsp:txXfrm>
    </dsp:sp>
    <dsp:sp modelId="{1C8842D3-3673-42D8-A4FD-C7717B1F2471}">
      <dsp:nvSpPr>
        <dsp:cNvPr id="0" name=""/>
        <dsp:cNvSpPr/>
      </dsp:nvSpPr>
      <dsp:spPr>
        <a:xfrm>
          <a:off x="0" y="1447687"/>
          <a:ext cx="8229600" cy="678600"/>
        </a:xfrm>
        <a:prstGeom prst="roundRect">
          <a:avLst/>
        </a:prstGeom>
        <a:solidFill>
          <a:schemeClr val="accent2">
            <a:hueOff val="3375995"/>
            <a:satOff val="1250"/>
            <a:lumOff val="382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ym typeface="Wingdings" pitchFamily="2" charset="2"/>
            </a:rPr>
            <a:t>Demand of My Time</a:t>
          </a:r>
          <a:endParaRPr lang="en-US" sz="2900" kern="1200" dirty="0"/>
        </a:p>
      </dsp:txBody>
      <dsp:txXfrm>
        <a:off x="0" y="1447687"/>
        <a:ext cx="8229600" cy="678600"/>
      </dsp:txXfrm>
    </dsp:sp>
    <dsp:sp modelId="{21312CDD-36A6-4012-B602-D2D2DF9239D5}">
      <dsp:nvSpPr>
        <dsp:cNvPr id="0" name=""/>
        <dsp:cNvSpPr/>
      </dsp:nvSpPr>
      <dsp:spPr>
        <a:xfrm>
          <a:off x="0" y="2218604"/>
          <a:ext cx="8229600" cy="750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>
              <a:sym typeface="Wingdings" pitchFamily="2" charset="2"/>
            </a:rPr>
            <a:t>Less demanding courses tend to be more popular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US" sz="2300" kern="1200" dirty="0"/>
        </a:p>
      </dsp:txBody>
      <dsp:txXfrm>
        <a:off x="0" y="2218604"/>
        <a:ext cx="8229600" cy="750375"/>
      </dsp:txXfrm>
    </dsp:sp>
    <dsp:sp modelId="{26F7B4F7-A694-4987-9619-8DD262CBED62}">
      <dsp:nvSpPr>
        <dsp:cNvPr id="0" name=""/>
        <dsp:cNvSpPr/>
      </dsp:nvSpPr>
      <dsp:spPr>
        <a:xfrm>
          <a:off x="0" y="2735659"/>
          <a:ext cx="8229600" cy="678600"/>
        </a:xfrm>
        <a:prstGeom prst="roundRect">
          <a:avLst/>
        </a:prstGeom>
        <a:solidFill>
          <a:schemeClr val="accent2">
            <a:hueOff val="6751989"/>
            <a:satOff val="2501"/>
            <a:lumOff val="764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The other factors</a:t>
          </a:r>
          <a:endParaRPr lang="en-US" sz="2900" kern="1200" dirty="0"/>
        </a:p>
      </dsp:txBody>
      <dsp:txXfrm>
        <a:off x="0" y="2735659"/>
        <a:ext cx="8229600" cy="678600"/>
      </dsp:txXfrm>
    </dsp:sp>
    <dsp:sp modelId="{4A6B885A-E5B5-46C4-8A4F-3E2C9E2899CD}">
      <dsp:nvSpPr>
        <dsp:cNvPr id="0" name=""/>
        <dsp:cNvSpPr/>
      </dsp:nvSpPr>
      <dsp:spPr>
        <a:xfrm>
          <a:off x="0" y="3555262"/>
          <a:ext cx="8229600" cy="7503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36830" rIns="206248" bIns="3683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Relevance to MBA and Degree of Challenge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2300" kern="1200" dirty="0" smtClean="0"/>
            <a:t>The rest are added with lower weight</a:t>
          </a:r>
          <a:endParaRPr lang="en-US" sz="2300" kern="1200" dirty="0"/>
        </a:p>
      </dsp:txBody>
      <dsp:txXfrm>
        <a:off x="0" y="3555262"/>
        <a:ext cx="8229600" cy="75037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BFE89D-6AAD-4A3D-9DA9-542E2A899542}">
      <dsp:nvSpPr>
        <dsp:cNvPr id="0" name=""/>
        <dsp:cNvSpPr/>
      </dsp:nvSpPr>
      <dsp:spPr>
        <a:xfrm rot="5400000">
          <a:off x="4150107" y="-1712848"/>
          <a:ext cx="612136" cy="4194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444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Most Popular</a:t>
          </a:r>
          <a:endParaRPr lang="en-US" sz="2400" kern="1200" dirty="0"/>
        </a:p>
      </dsp:txBody>
      <dsp:txXfrm rot="5400000">
        <a:off x="4150107" y="-1712848"/>
        <a:ext cx="612136" cy="4194048"/>
      </dsp:txXfrm>
    </dsp:sp>
    <dsp:sp modelId="{F76B5C30-55B5-4E5D-B90B-EFA68B8ADBC6}">
      <dsp:nvSpPr>
        <dsp:cNvPr id="0" name=""/>
        <dsp:cNvSpPr/>
      </dsp:nvSpPr>
      <dsp:spPr>
        <a:xfrm>
          <a:off x="0" y="1590"/>
          <a:ext cx="2359152" cy="7651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1:30 – 2:50</a:t>
          </a:r>
          <a:endParaRPr lang="en-US" sz="2000" kern="1200" dirty="0"/>
        </a:p>
      </dsp:txBody>
      <dsp:txXfrm>
        <a:off x="0" y="1590"/>
        <a:ext cx="2359152" cy="765170"/>
      </dsp:txXfrm>
    </dsp:sp>
    <dsp:sp modelId="{3C38F9E5-D99B-498E-A488-6B9E9950D268}">
      <dsp:nvSpPr>
        <dsp:cNvPr id="0" name=""/>
        <dsp:cNvSpPr/>
      </dsp:nvSpPr>
      <dsp:spPr>
        <a:xfrm rot="5400000">
          <a:off x="4150107" y="-909419"/>
          <a:ext cx="612136" cy="4194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444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Second Choice</a:t>
          </a:r>
          <a:endParaRPr lang="en-US" sz="2400" kern="1200" dirty="0" smtClean="0"/>
        </a:p>
      </dsp:txBody>
      <dsp:txXfrm rot="5400000">
        <a:off x="4150107" y="-909419"/>
        <a:ext cx="612136" cy="4194048"/>
      </dsp:txXfrm>
    </dsp:sp>
    <dsp:sp modelId="{836DB398-CE59-45F8-A694-40D7B85A4A5C}">
      <dsp:nvSpPr>
        <dsp:cNvPr id="0" name=""/>
        <dsp:cNvSpPr/>
      </dsp:nvSpPr>
      <dsp:spPr>
        <a:xfrm>
          <a:off x="0" y="805019"/>
          <a:ext cx="2359152" cy="7651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10:30 – 11:50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3:00 – 4:20</a:t>
          </a:r>
          <a:endParaRPr lang="en-US" sz="2000" kern="1200" dirty="0"/>
        </a:p>
      </dsp:txBody>
      <dsp:txXfrm>
        <a:off x="0" y="805019"/>
        <a:ext cx="2359152" cy="765170"/>
      </dsp:txXfrm>
    </dsp:sp>
    <dsp:sp modelId="{06966A33-9B25-4247-B24B-E24A9D6F709D}">
      <dsp:nvSpPr>
        <dsp:cNvPr id="0" name=""/>
        <dsp:cNvSpPr/>
      </dsp:nvSpPr>
      <dsp:spPr>
        <a:xfrm rot="5400000">
          <a:off x="4150107" y="-105990"/>
          <a:ext cx="612136" cy="4194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444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Third Choice</a:t>
          </a:r>
          <a:endParaRPr lang="en-US" sz="2400" kern="1200" dirty="0"/>
        </a:p>
      </dsp:txBody>
      <dsp:txXfrm rot="5400000">
        <a:off x="4150107" y="-105990"/>
        <a:ext cx="612136" cy="4194048"/>
      </dsp:txXfrm>
    </dsp:sp>
    <dsp:sp modelId="{5FEC11F4-EF00-491C-A0FE-E05BF38F33E3}">
      <dsp:nvSpPr>
        <dsp:cNvPr id="0" name=""/>
        <dsp:cNvSpPr/>
      </dsp:nvSpPr>
      <dsp:spPr>
        <a:xfrm>
          <a:off x="0" y="1608448"/>
          <a:ext cx="2359152" cy="7651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9:00 – </a:t>
          </a:r>
          <a:r>
            <a:rPr lang="en-US" sz="2000" kern="1200" dirty="0" smtClean="0"/>
            <a:t>10:30</a:t>
          </a:r>
          <a:endParaRPr lang="en-US" sz="2000" kern="1200" dirty="0"/>
        </a:p>
      </dsp:txBody>
      <dsp:txXfrm>
        <a:off x="0" y="1608448"/>
        <a:ext cx="2359152" cy="765170"/>
      </dsp:txXfrm>
    </dsp:sp>
    <dsp:sp modelId="{0939429E-A2B9-4DE9-9F17-90BFE4E4E2C3}">
      <dsp:nvSpPr>
        <dsp:cNvPr id="0" name=""/>
        <dsp:cNvSpPr/>
      </dsp:nvSpPr>
      <dsp:spPr>
        <a:xfrm rot="5400000">
          <a:off x="4150107" y="697438"/>
          <a:ext cx="612136" cy="41940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444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4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Least Popular</a:t>
          </a:r>
        </a:p>
      </dsp:txBody>
      <dsp:txXfrm rot="5400000">
        <a:off x="4150107" y="697438"/>
        <a:ext cx="612136" cy="4194048"/>
      </dsp:txXfrm>
    </dsp:sp>
    <dsp:sp modelId="{B601307D-F752-42F2-90FC-43246169AE86}">
      <dsp:nvSpPr>
        <dsp:cNvPr id="0" name=""/>
        <dsp:cNvSpPr/>
      </dsp:nvSpPr>
      <dsp:spPr>
        <a:xfrm>
          <a:off x="0" y="2411876"/>
          <a:ext cx="2359152" cy="76517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100000" r="280000" b="28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flat" dir="t">
            <a:rot lat="0" lon="0" rev="20040000"/>
          </a:lightRig>
        </a:scene3d>
        <a:sp3d contourW="12700" prstMaterial="dkEdge">
          <a:bevelT w="25400" h="38100" prst="convex"/>
          <a:contourClr>
            <a:schemeClr val="accent1">
              <a:hueOff val="0"/>
              <a:satOff val="0"/>
              <a:lumOff val="0"/>
              <a:alphaOff val="0"/>
              <a:satMod val="11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6:00 </a:t>
          </a:r>
          <a:r>
            <a:rPr lang="en-US" sz="2000" kern="1200" dirty="0" smtClean="0"/>
            <a:t>– 9:00</a:t>
          </a:r>
          <a:endParaRPr lang="en-US" sz="2000" kern="1200" dirty="0"/>
        </a:p>
      </dsp:txBody>
      <dsp:txXfrm>
        <a:off x="0" y="2411876"/>
        <a:ext cx="2359152" cy="765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A76C59E-5FF9-416F-8DDB-A1B6DB7B2B57}" type="datetimeFigureOut">
              <a:rPr lang="en-US" smtClean="0"/>
              <a:pPr/>
              <a:t>4/29/2012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BCCF0E1-31B6-485F-B4B0-11E7271AE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CCF0E1-31B6-485F-B4B0-11E7271AE8C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Rounded Rectangle 29"/>
          <p:cNvSpPr/>
          <p:nvPr/>
        </p:nvSpPr>
        <p:spPr>
          <a:xfrm>
            <a:off x="5407339" y="3961546"/>
            <a:ext cx="3063240" cy="27432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7373646" y="4060129"/>
            <a:ext cx="1600200" cy="36576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6476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583680" y="4206240"/>
            <a:ext cx="960120" cy="457200"/>
          </a:xfrm>
        </p:spPr>
        <p:txBody>
          <a:bodyPr/>
          <a:lstStyle/>
          <a:p>
            <a:fld id="{8A99DE35-1251-472E-8ECA-761D19E5D7AB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257800" y="4205288"/>
            <a:ext cx="1321592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algn="r"/>
            <a:fld id="{A8CE10D6-5CB1-41CD-B815-79BC778FC61A}" type="slidenum">
              <a:rPr lang="en-US" sz="1800" smtClean="0">
                <a:solidFill>
                  <a:schemeClr val="bg1"/>
                </a:solidFill>
              </a:rPr>
              <a:pPr algn="r"/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8CA02-DFFD-4316-8A42-6A1844E9CDC6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95648"/>
            <a:ext cx="7772400" cy="1509712"/>
          </a:xfrm>
        </p:spPr>
        <p:txBody>
          <a:bodyPr anchor="t"/>
          <a:lstStyle>
            <a:lvl1pPr marL="32004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36BB2-78A9-4DD4-AD22-7BA0D5D1C995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07889-6B99-459D-BBB0-3D1C26BA8FF4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0980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1225" y="220980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1000" y="267334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67334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algn="l"/>
            <a:fld id="{8A48973C-8E17-4C1E-9ACB-41481CA779D2}" type="datetime4">
              <a:rPr lang="en-US" smtClean="0"/>
              <a:pPr algn="l"/>
              <a:t>April 29, 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/>
            <a:fld id="{A8CE10D6-5CB1-41CD-B815-79BC778FC61A}" type="slidenum">
              <a:rPr lang="en-US" sz="1800" smtClean="0">
                <a:solidFill>
                  <a:schemeClr val="bg1"/>
                </a:solidFill>
              </a:rPr>
              <a:pPr algn="r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102404D-1906-4D90-89D2-619172A47E03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EF8A1-4BB8-4644-9539-21E648FCEC6B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06680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496" y="1938337"/>
            <a:ext cx="3383280" cy="4690872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400" y="776287"/>
            <a:ext cx="5111750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717FE-4A70-4092-B057-A6106AAD8C22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52" y="769088"/>
            <a:ext cx="594360" cy="4628704"/>
          </a:xfrm>
        </p:spPr>
        <p:txBody>
          <a:bodyPr vert="vert270" anchor="b"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74160" y="769088"/>
            <a:ext cx="4572000" cy="4572000"/>
          </a:xfrm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7120" y="1254640"/>
            <a:ext cx="3200400" cy="408736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CF9C0-7F8F-4E44-9EDA-3FAB98C32DC6}" type="datetime4">
              <a:rPr lang="en-US" smtClean="0"/>
              <a:pPr/>
              <a:t>April 29,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44E05-631C-4892-B577-17C57620EC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solidFill>
            <a:srgbClr val="FFFFFF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threePt" dir="t"/>
            </a:scene3d>
            <a:sp3d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pPr algn="l"/>
            <a:fld id="{8A48973C-8E17-4C1E-9ACB-41481CA779D2}" type="datetime4">
              <a:rPr lang="en-US" smtClean="0"/>
              <a:pPr algn="l"/>
              <a:t>April 29, 2012</a:t>
            </a:fld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>
              <a:defRPr sz="800">
                <a:solidFill>
                  <a:schemeClr val="accent2"/>
                </a:solidFill>
              </a:defRPr>
            </a:lvl1pPr>
          </a:lstStyle>
          <a:p>
            <a:pPr algn="r"/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rgbClr val="FFFFFF"/>
                </a:solidFill>
              </a:defRPr>
            </a:lvl1pPr>
          </a:lstStyle>
          <a:p>
            <a:pPr algn="r"/>
            <a:fld id="{A8CE10D6-5CB1-41CD-B815-79BC778FC61A}" type="slidenum">
              <a:rPr lang="en-US" sz="1800" smtClean="0">
                <a:solidFill>
                  <a:schemeClr val="bg1"/>
                </a:solidFill>
              </a:rPr>
              <a:pPr algn="r"/>
              <a:t>‹#›</a:t>
            </a:fld>
            <a:endParaRPr lang="en-US" sz="18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l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Class Ranking Optimizer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Naaman</a:t>
            </a:r>
            <a:r>
              <a:rPr lang="en-US" dirty="0" smtClean="0"/>
              <a:t> </a:t>
            </a:r>
            <a:r>
              <a:rPr lang="en-US" dirty="0" err="1" smtClean="0"/>
              <a:t>Heyman</a:t>
            </a:r>
            <a:endParaRPr lang="en-US" dirty="0" smtClean="0"/>
          </a:p>
          <a:p>
            <a:r>
              <a:rPr lang="en-US" dirty="0" err="1" smtClean="0"/>
              <a:t>Majid</a:t>
            </a:r>
            <a:r>
              <a:rPr lang="en-US" dirty="0" smtClean="0"/>
              <a:t> </a:t>
            </a:r>
            <a:r>
              <a:rPr lang="en-US" dirty="0" err="1" smtClean="0"/>
              <a:t>Alawwad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None/>
            </a:pPr>
            <a:r>
              <a:rPr lang="en-US" sz="3000" b="1" dirty="0" smtClean="0">
                <a:solidFill>
                  <a:schemeClr val="tx2"/>
                </a:solidFill>
              </a:rPr>
              <a:t>Objective Function</a:t>
            </a:r>
          </a:p>
          <a:p>
            <a:pPr marL="356108" lvl="1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To Maximize Expected Utility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None/>
            </a:pPr>
            <a:r>
              <a:rPr lang="en-US" sz="3000" b="1" dirty="0" smtClean="0">
                <a:solidFill>
                  <a:schemeClr val="tx2"/>
                </a:solidFill>
              </a:rPr>
              <a:t>Decision Variables</a:t>
            </a:r>
          </a:p>
          <a:p>
            <a:pPr marL="356108" lvl="1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Classes To Choose Between 148 options.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None/>
            </a:pPr>
            <a:r>
              <a:rPr lang="en-US" sz="3000" b="1" dirty="0" smtClean="0">
                <a:solidFill>
                  <a:schemeClr val="tx2"/>
                </a:solidFill>
              </a:rPr>
              <a:t>Constraints</a:t>
            </a:r>
          </a:p>
          <a:p>
            <a:pPr marL="356108" lvl="1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No </a:t>
            </a:r>
            <a:r>
              <a:rPr lang="en-US" sz="2400" dirty="0" smtClean="0">
                <a:solidFill>
                  <a:schemeClr val="tx2"/>
                </a:solidFill>
              </a:rPr>
              <a:t>Schedule Conflicts</a:t>
            </a:r>
          </a:p>
          <a:p>
            <a:pPr marL="356108" lvl="1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2"/>
                </a:solidFill>
              </a:rPr>
              <a:t>No more than one choice per ranking</a:t>
            </a:r>
            <a:endParaRPr lang="en-US" sz="24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Model – Utility and Popularity Scores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3987" y="2514600"/>
            <a:ext cx="62960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- Ranking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71005"/>
            <a:ext cx="8229600" cy="3081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– Avoiding Conflicts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14587"/>
            <a:ext cx="8229600" cy="279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- Avoiding Conflicts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435744"/>
            <a:ext cx="8229600" cy="395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- Solver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62580" y="2249488"/>
            <a:ext cx="5018839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- Constraints</a:t>
            </a:r>
            <a:endParaRPr lang="en-US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5669" y="2249488"/>
            <a:ext cx="7372662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Model – Maximizing Expected Utility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3031" y="2249488"/>
            <a:ext cx="7497937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Model - Output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89989"/>
            <a:ext cx="8229600" cy="3443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80826256"/>
              </p:ext>
            </p:extLst>
          </p:nvPr>
        </p:nvGraphicFramePr>
        <p:xfrm>
          <a:off x="457200" y="1524000"/>
          <a:ext cx="815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90513" indent="-174625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A Tool To Assists Students In Ranking Their Course Selection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Provides Maximum Expected Utility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 Model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Provides Course Selection Based On User Preferences:</a:t>
            </a:r>
          </a:p>
          <a:p>
            <a:pPr marL="621284" lvl="2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Schedule Expectations</a:t>
            </a:r>
          </a:p>
          <a:p>
            <a:pPr marL="621284" lvl="2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Intended Specializations</a:t>
            </a:r>
          </a:p>
          <a:p>
            <a:pPr marL="621284" lvl="2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Required Days Off</a:t>
            </a:r>
          </a:p>
          <a:p>
            <a:pPr marL="621284" lvl="2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tx2"/>
                </a:solidFill>
              </a:rPr>
              <a:t>Sleeping Habits</a:t>
            </a:r>
          </a:p>
          <a:p>
            <a:pPr marL="356108" lvl="1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Ranking Function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1637" y="2311400"/>
            <a:ext cx="5800725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Popularity Score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2"/>
                </a:solidFill>
              </a:rPr>
              <a:t>CFE Results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2"/>
                </a:solidFill>
              </a:rPr>
              <a:t>Class Size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2"/>
                </a:solidFill>
              </a:rPr>
              <a:t>Time Of The Day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CFE Results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Content Placeholder 1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39702285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Size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2"/>
                </a:solidFill>
              </a:rPr>
              <a:t>Data From Registrar Office</a:t>
            </a:r>
          </a:p>
          <a:p>
            <a:pPr marL="63500" indent="220663">
              <a:lnSpc>
                <a:spcPct val="20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</a:pPr>
            <a:r>
              <a:rPr lang="en-US" sz="3000" dirty="0" smtClean="0">
                <a:solidFill>
                  <a:schemeClr val="tx2"/>
                </a:solidFill>
              </a:rPr>
              <a:t>Larger Class Yields Higher Probability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Slot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152900" y="27432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Ban</a:t>
            </a:r>
            <a:endParaRPr lang="en-US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524000" y="2612562"/>
          <a:ext cx="6553200" cy="3178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mpanyHndbk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B547B8"/>
      </a:hlink>
      <a:folHlink>
        <a:srgbClr val="438255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100000" r="280000" b="28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r="280000" b="280000"/>
          </a:path>
        </a:gradFill>
      </a:fillStyleLst>
      <a:lnStyleLst>
        <a:ln w="4444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  <a:satMod val="200000"/>
              </a:schemeClr>
            </a:gs>
            <a:gs pos="80000">
              <a:schemeClr val="phClr">
                <a:shade val="55000"/>
                <a:satMod val="175000"/>
              </a:schemeClr>
            </a:gs>
            <a:gs pos="100000">
              <a:schemeClr val="phClr">
                <a:shade val="37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0000"/>
              </a:schemeClr>
              <a:schemeClr val="phClr">
                <a:tint val="80000"/>
                <a:satMod val="120000"/>
              </a:schemeClr>
            </a:duotone>
          </a:blip>
          <a:tile tx="0" ty="0" sx="85000" sy="85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0172ED7E-4041-4190-8106-F593E00A647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CompanyHndbk</Template>
  <TotalTime>0</TotalTime>
  <Words>242</Words>
  <Application>Microsoft Office PowerPoint</Application>
  <PresentationFormat>On-screen Show (4:3)</PresentationFormat>
  <Paragraphs>92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CompanyHndbk</vt:lpstr>
      <vt:lpstr>The Class Ranking Optimizer</vt:lpstr>
      <vt:lpstr>Slide 2</vt:lpstr>
      <vt:lpstr>Objective</vt:lpstr>
      <vt:lpstr>Base Model</vt:lpstr>
      <vt:lpstr>The Ranking Function</vt:lpstr>
      <vt:lpstr>Popularity Score</vt:lpstr>
      <vt:lpstr>CFE Results</vt:lpstr>
      <vt:lpstr>Class Size</vt:lpstr>
      <vt:lpstr>Time Slot</vt:lpstr>
      <vt:lpstr>Methodology</vt:lpstr>
      <vt:lpstr>The Model – Utility and Popularity Scores</vt:lpstr>
      <vt:lpstr>The Model - Ranking</vt:lpstr>
      <vt:lpstr>The Model – Avoiding Conflicts</vt:lpstr>
      <vt:lpstr>The Model - Avoiding Conflicts</vt:lpstr>
      <vt:lpstr>The Model - Solver</vt:lpstr>
      <vt:lpstr>The Model - Constraints</vt:lpstr>
      <vt:lpstr>The Model – Maximizing Expected Utility</vt:lpstr>
      <vt:lpstr>The Model - Output</vt:lpstr>
      <vt:lpstr>Q&amp;A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2011-11-09T23:29:53Z</dcterms:created>
  <dcterms:modified xsi:type="dcterms:W3CDTF">2012-04-29T21:14:38Z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TC101671249990</vt:lpwstr>
  </property>
</Properties>
</file>