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4"/>
  </p:notesMasterIdLst>
  <p:handoutMasterIdLst>
    <p:handoutMasterId r:id="rId5"/>
  </p:handoutMasterIdLst>
  <p:sldIdLst>
    <p:sldId id="441" r:id="rId2"/>
    <p:sldId id="442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02" autoAdjust="0"/>
  </p:normalViewPr>
  <p:slideViewPr>
    <p:cSldViewPr>
      <p:cViewPr varScale="1">
        <p:scale>
          <a:sx n="81" d="100"/>
          <a:sy n="81" d="100"/>
        </p:scale>
        <p:origin x="-1018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B534097-6B6C-41C2-911C-8B784E7AE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A42F70D-1F68-4C2E-8EBD-579BCA06F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59319E-04F9-4BC7-BB33-D74E2D5854F9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C2DFF9F0-E4A6-4E6D-8308-AE73FD437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78EBD-1F59-4503-9C27-3305E677D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BCA34-3309-4B09-AE26-F257938F9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02095-273E-462E-9FC7-398725194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05117-509A-425D-BADA-3F7B6EA59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00E9C-A06E-448C-8096-F1BA46066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FE8A7-7A31-40C3-B025-8F0FBA02B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37AF6-310A-4C45-A660-1A14A3D6E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42526-8376-4C97-98AB-6053702121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CC11F-1699-4A34-B107-B88CE0F13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022EA-4D21-4BD6-B38F-E718F90F01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334FC-1569-44D6-BFF4-F30B04677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186D-5C4A-4800-BE5F-96506EBD0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900C1-0461-4A13-99EA-E2B534AE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01E283E2-7F69-4E2A-8943-F2C3B0119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13: Break </a:t>
            </a:r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[ </a:t>
            </a:r>
            <a:fld id="{02D3714E-DE48-4FAE-A8CA-F71FFEBCF3FF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/2]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3076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3077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1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mtClean="0"/>
              <a:t>13 linear and</a:t>
            </a:r>
            <a:br>
              <a:rPr lang="en-US" smtClean="0"/>
            </a:br>
            <a:r>
              <a:rPr lang="en-US"/>
              <a:t> </a:t>
            </a:r>
            <a:r>
              <a:rPr lang="en-US" smtClean="0"/>
              <a:t>    nonlinear models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13556</TotalTime>
  <Words>18</Words>
  <Application>Microsoft Office PowerPoint</Application>
  <PresentationFormat>On-screen Show (4:3)</PresentationFormat>
  <Paragraphs>6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3_Quadrant</vt:lpstr>
      <vt:lpstr>Econometric Analysis of Panel Data</vt:lpstr>
      <vt:lpstr>13 linear and      nonlinear models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102</cp:revision>
  <dcterms:created xsi:type="dcterms:W3CDTF">2001-06-17T19:05:03Z</dcterms:created>
  <dcterms:modified xsi:type="dcterms:W3CDTF">2019-12-22T16:17:44Z</dcterms:modified>
</cp:coreProperties>
</file>