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540" r:id="rId2"/>
    <p:sldId id="434" r:id="rId3"/>
    <p:sldId id="541" r:id="rId4"/>
    <p:sldId id="542" r:id="rId5"/>
    <p:sldId id="543" r:id="rId6"/>
    <p:sldId id="545" r:id="rId7"/>
    <p:sldId id="544" r:id="rId8"/>
    <p:sldId id="546" r:id="rId9"/>
    <p:sldId id="547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76" d="100"/>
          <a:sy n="76" d="100"/>
        </p:scale>
        <p:origin x="-1776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A5AD0FD-E2FF-427E-A077-05B4C1114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936BC7E-84B4-405A-9CAC-DC5420774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B28A3-6299-44C6-91BA-486B91D7584B}" type="slidenum">
              <a:rPr lang="en-US"/>
              <a:pPr/>
              <a:t>1</a:t>
            </a:fld>
            <a:endParaRPr lang="en-US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317A22-EF68-4659-8B6D-A51364890A4B}" type="slidenum">
              <a:rPr lang="en-US"/>
              <a:pPr/>
              <a:t>2</a:t>
            </a:fld>
            <a:endParaRPr lang="en-US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FC4DB-C6EE-42B6-96EA-1F84AFE25D2C}" type="slidenum">
              <a:rPr lang="en-US"/>
              <a:pPr/>
              <a:t>3</a:t>
            </a:fld>
            <a:endParaRPr lang="en-US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380D52-CCF9-4521-8531-82BD319D2F03}" type="slidenum">
              <a:rPr lang="en-US"/>
              <a:pPr/>
              <a:t>4</a:t>
            </a:fld>
            <a:endParaRPr lang="en-US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4B654C-DB4A-4EBC-9D05-F1D908D798E0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C7E468-62FD-4706-91BC-055462414F70}" type="slidenum">
              <a:rPr lang="en-US"/>
              <a:pPr/>
              <a:t>6</a:t>
            </a:fld>
            <a:endParaRPr lang="en-US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ED15FD-B168-4280-BEE8-94E6139521D2}" type="slidenum">
              <a:rPr lang="en-US"/>
              <a:pPr/>
              <a:t>7</a:t>
            </a:fld>
            <a:endParaRPr lang="en-US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D4B55D-528C-4BA8-8476-2F35D9773F42}" type="slidenum">
              <a:rPr lang="en-US"/>
              <a:pPr/>
              <a:t>8</a:t>
            </a:fld>
            <a:endParaRPr lang="en-US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5DE9A0-CE89-4BA6-B856-E2EE9EA7CCF6}" type="slidenum">
              <a:rPr lang="en-US"/>
              <a:pPr/>
              <a:t>9</a:t>
            </a:fld>
            <a:endParaRPr lang="en-US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  <p:sp>
        <p:nvSpPr>
          <p:cNvPr id="909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9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52BCC907-6E35-4518-853B-F4A06625A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91ACE-7FC7-4D64-8370-6717097A8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9D25E-1D99-4DFB-91C0-31523F3E5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7D89C-8FAD-4299-8FA6-9EE737512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2A803-CF86-4281-B98D-F70791796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56DD7-52E9-4875-8356-A5B3A689D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F17CA-41DF-4234-BEB7-2C91645DF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6AD30-6538-459F-9D38-F941BC306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0DA94-94EA-44F7-98FB-3EEEBD2C9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4B72C-31F4-4CD2-8380-FD32B0372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561CD-8F7A-44EA-8568-11F05582D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33300-3288-4574-B671-C18C0E1A2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08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8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8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fld id="{46AD0BCC-80F6-443A-BBDC-EDB1116A5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908296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8297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908298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908299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908300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2590800" y="1981200"/>
            <a:ext cx="4267200" cy="17526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University of South Florida</a:t>
            </a:r>
            <a:endParaRPr lang="en-US" sz="2400" smtClean="0">
              <a:latin typeface="Arial" charset="0"/>
            </a:endParaRPr>
          </a:p>
        </p:txBody>
      </p:sp>
      <p:pic>
        <p:nvPicPr>
          <p:cNvPr id="10244" name="Picture 7" descr="Cameron-Trivedi"/>
          <p:cNvPicPr>
            <a:picLocks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56150" y="3886200"/>
            <a:ext cx="1763713" cy="2667000"/>
          </a:xfrm>
          <a:noFill/>
        </p:spPr>
      </p:pic>
      <p:pic>
        <p:nvPicPr>
          <p:cNvPr id="10245" name="Picture 8" descr="baltagi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886200"/>
            <a:ext cx="18859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39738" y="1905000"/>
            <a:ext cx="1524000" cy="1922463"/>
          </a:xfrm>
        </p:spPr>
      </p:pic>
      <p:pic>
        <p:nvPicPr>
          <p:cNvPr id="1024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1828800"/>
            <a:ext cx="16668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677988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7543800" cy="13716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4-A. Fixed Effects Algebra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 Algebra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685800" y="1839913"/>
          <a:ext cx="7816850" cy="3919537"/>
        </p:xfrm>
        <a:graphic>
          <a:graphicData uri="http://schemas.openxmlformats.org/presentationml/2006/ole">
            <p:oleObj spid="_x0000_s1026" name="Equation" r:id="rId4" imgW="4356000" imgH="21841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Panel Data Algebra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600200" y="1981200"/>
          <a:ext cx="5562600" cy="4564063"/>
        </p:xfrm>
        <a:graphic>
          <a:graphicData uri="http://schemas.openxmlformats.org/presentationml/2006/ole">
            <p:oleObj spid="_x0000_s2050" name="Equation" r:id="rId4" imgW="3466800" imgH="28447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Panel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517525" y="2246313"/>
          <a:ext cx="8385175" cy="3965575"/>
        </p:xfrm>
        <a:graphic>
          <a:graphicData uri="http://schemas.openxmlformats.org/presentationml/2006/ole">
            <p:oleObj spid="_x0000_s3074" name="Equation" r:id="rId4" imgW="4673520" imgH="22096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Panel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533400" y="2057400"/>
          <a:ext cx="7991475" cy="4198938"/>
        </p:xfrm>
        <a:graphic>
          <a:graphicData uri="http://schemas.openxmlformats.org/presentationml/2006/ole">
            <p:oleObj spid="_x0000_s4098" name="Equation" r:id="rId4" imgW="4203360" imgH="22096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Panel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457200" y="2133600"/>
          <a:ext cx="8458200" cy="4046538"/>
        </p:xfrm>
        <a:graphic>
          <a:graphicData uri="http://schemas.openxmlformats.org/presentationml/2006/ole">
            <p:oleObj spid="_x0000_s5122" name="Equation" r:id="rId4" imgW="4673520" imgH="22348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Panel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295400" y="2133600"/>
          <a:ext cx="6324600" cy="4221163"/>
        </p:xfrm>
        <a:graphic>
          <a:graphicData uri="http://schemas.openxmlformats.org/presentationml/2006/ole">
            <p:oleObj spid="_x0000_s6146" name="Equation" r:id="rId4" imgW="3238200" imgH="21589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Balanced Panel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1600200" y="2057400"/>
          <a:ext cx="5181600" cy="4448175"/>
        </p:xfrm>
        <a:graphic>
          <a:graphicData uri="http://schemas.openxmlformats.org/presentationml/2006/ole">
            <p:oleObj spid="_x0000_s7170" name="Equation" r:id="rId4" imgW="3314520" imgH="284472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15063</TotalTime>
  <Words>50</Words>
  <Application>Microsoft Office PowerPoint</Application>
  <PresentationFormat>On-screen Show (4:3)</PresentationFormat>
  <Paragraphs>22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Times New Roman</vt:lpstr>
      <vt:lpstr>Arial</vt:lpstr>
      <vt:lpstr>Arial Black</vt:lpstr>
      <vt:lpstr>Tahoma</vt:lpstr>
      <vt:lpstr>Wingdings</vt:lpstr>
      <vt:lpstr>1_Quadrant</vt:lpstr>
      <vt:lpstr>MathType 5.0 Equation</vt:lpstr>
      <vt:lpstr>Econometric Analysis of Panel Data</vt:lpstr>
      <vt:lpstr>Econometric Analysis of Panel Data</vt:lpstr>
      <vt:lpstr>Panel Data Algebra</vt:lpstr>
      <vt:lpstr>Balanced Panel Data Algebra</vt:lpstr>
      <vt:lpstr>Balanced Panel</vt:lpstr>
      <vt:lpstr>Balanced Panel</vt:lpstr>
      <vt:lpstr>Balanced Panel</vt:lpstr>
      <vt:lpstr>Balanced Panel</vt:lpstr>
      <vt:lpstr>Balanced Panel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124</cp:revision>
  <dcterms:created xsi:type="dcterms:W3CDTF">2001-06-17T19:05:03Z</dcterms:created>
  <dcterms:modified xsi:type="dcterms:W3CDTF">2019-12-07T16:12:11Z</dcterms:modified>
</cp:coreProperties>
</file>