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6" r:id="rId8"/>
    <p:sldId id="267" r:id="rId9"/>
    <p:sldId id="268" r:id="rId10"/>
    <p:sldId id="269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83C37-DF80-4BEE-9188-5BE0B00B3B05}" type="datetimeFigureOut">
              <a:rPr lang="en-US" smtClean="0"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A5927-30ED-4B8A-AADC-C25C1C257D7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90800"/>
            <a:ext cx="8605838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95235" name="Title 2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National Supported Work Demonstration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81200"/>
            <a:ext cx="6477000" cy="4295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96259" name="Title 2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Propensity Score Matching</a:t>
            </a:r>
            <a:br>
              <a:rPr lang="en-US" smtClean="0"/>
            </a:br>
            <a:r>
              <a:rPr lang="en-US" smtClean="0"/>
              <a:t>A Work Training Application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Data</a:t>
            </a:r>
          </a:p>
        </p:txBody>
      </p:sp>
      <p:pic>
        <p:nvPicPr>
          <p:cNvPr id="972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8523288" cy="4038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Comparison of Means</a:t>
            </a:r>
          </a:p>
        </p:txBody>
      </p:sp>
      <p:pic>
        <p:nvPicPr>
          <p:cNvPr id="983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819400"/>
            <a:ext cx="6831013" cy="1981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Treatment Effect Regression</a:t>
            </a:r>
          </a:p>
        </p:txBody>
      </p:sp>
      <p:pic>
        <p:nvPicPr>
          <p:cNvPr id="993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05000"/>
            <a:ext cx="7281863" cy="4495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99332" name="Straight Arrow Connector 4"/>
          <p:cNvCxnSpPr>
            <a:cxnSpLocks noChangeShapeType="1"/>
          </p:cNvCxnSpPr>
          <p:nvPr/>
        </p:nvCxnSpPr>
        <p:spPr bwMode="auto">
          <a:xfrm>
            <a:off x="304800" y="6210300"/>
            <a:ext cx="9144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mtClean="0"/>
              <a:t>Heckman Model</a:t>
            </a:r>
          </a:p>
        </p:txBody>
      </p:sp>
      <p:pic>
        <p:nvPicPr>
          <p:cNvPr id="1034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447800"/>
            <a:ext cx="6324600" cy="4816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3428" name="TextBox 3"/>
          <p:cNvSpPr txBox="1">
            <a:spLocks noChangeArrowheads="1"/>
          </p:cNvSpPr>
          <p:nvPr/>
        </p:nvSpPr>
        <p:spPr bwMode="auto">
          <a:xfrm>
            <a:off x="152400" y="2667000"/>
            <a:ext cx="17526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Underlying Probit equation for T has the same exogenous variables as the regression.  No “exclusions.”</a:t>
            </a:r>
          </a:p>
        </p:txBody>
      </p:sp>
      <p:cxnSp>
        <p:nvCxnSpPr>
          <p:cNvPr id="103429" name="Straight Arrow Connector 4"/>
          <p:cNvCxnSpPr>
            <a:cxnSpLocks noChangeShapeType="1"/>
          </p:cNvCxnSpPr>
          <p:nvPr/>
        </p:nvCxnSpPr>
        <p:spPr bwMode="auto">
          <a:xfrm>
            <a:off x="1143000" y="6070600"/>
            <a:ext cx="9144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0"/>
            <a:ext cx="8062913" cy="5410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713" y="957263"/>
            <a:ext cx="7648575" cy="4943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105475" name="Straight Arrow Connector 2"/>
          <p:cNvCxnSpPr>
            <a:cxnSpLocks noChangeShapeType="1"/>
          </p:cNvCxnSpPr>
          <p:nvPr/>
        </p:nvCxnSpPr>
        <p:spPr bwMode="auto">
          <a:xfrm>
            <a:off x="381000" y="5334000"/>
            <a:ext cx="9144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990600"/>
            <a:ext cx="8982075" cy="2124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175000"/>
            <a:ext cx="8972550" cy="24098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8743950" cy="55800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7523" name="Oval 2"/>
          <p:cNvSpPr>
            <a:spLocks noChangeArrowheads="1"/>
          </p:cNvSpPr>
          <p:nvPr/>
        </p:nvSpPr>
        <p:spPr bwMode="auto">
          <a:xfrm>
            <a:off x="3810000" y="2286000"/>
            <a:ext cx="2057400" cy="990600"/>
          </a:xfrm>
          <a:prstGeom prst="ellipse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Logit Based Propensity Scores</a:t>
            </a:r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05000"/>
            <a:ext cx="8275638" cy="411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Matching Based On Propensities</a:t>
            </a:r>
          </a:p>
        </p:txBody>
      </p:sp>
      <p:pic>
        <p:nvPicPr>
          <p:cNvPr id="1013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057400"/>
            <a:ext cx="6138863" cy="434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Estimated Treatment Effect</a:t>
            </a:r>
            <a:br>
              <a:rPr lang="en-US" smtClean="0"/>
            </a:br>
            <a:r>
              <a:rPr lang="en-US" smtClean="0"/>
              <a:t>Simple Pairwise Matching</a:t>
            </a:r>
          </a:p>
        </p:txBody>
      </p:sp>
      <p:pic>
        <p:nvPicPr>
          <p:cNvPr id="1024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8339138" cy="3429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2404" name="Rectangle 3"/>
          <p:cNvSpPr>
            <a:spLocks noChangeArrowheads="1"/>
          </p:cNvSpPr>
          <p:nvPr/>
        </p:nvSpPr>
        <p:spPr bwMode="auto">
          <a:xfrm>
            <a:off x="381000" y="2895600"/>
            <a:ext cx="8305800" cy="3048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On-screen Show (4:3)</PresentationFormat>
  <Paragraphs>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National Supported Work Demonstration</vt:lpstr>
      <vt:lpstr>Propensity Score Matching A Work Training Application</vt:lpstr>
      <vt:lpstr>The Data</vt:lpstr>
      <vt:lpstr>Naïve Comparison of Means</vt:lpstr>
      <vt:lpstr>Treatment Effect Regression</vt:lpstr>
      <vt:lpstr>Heckman Model</vt:lpstr>
      <vt:lpstr>Slide 7</vt:lpstr>
      <vt:lpstr>Slide 8</vt:lpstr>
      <vt:lpstr>Slide 9</vt:lpstr>
      <vt:lpstr>Slide 10</vt:lpstr>
      <vt:lpstr>Logit Based Propensity Scores</vt:lpstr>
      <vt:lpstr>Matching Based On Propensities</vt:lpstr>
      <vt:lpstr>Estimated Treatment Effect Simple Pairwise Matching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Supported Work Demonstration</dc:title>
  <dc:creator>Bill</dc:creator>
  <cp:lastModifiedBy>Bill</cp:lastModifiedBy>
  <cp:revision>1</cp:revision>
  <dcterms:created xsi:type="dcterms:W3CDTF">2017-04-20T13:31:43Z</dcterms:created>
  <dcterms:modified xsi:type="dcterms:W3CDTF">2017-04-20T13:32:11Z</dcterms:modified>
</cp:coreProperties>
</file>